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96" r:id="rId3"/>
    <p:sldId id="256" r:id="rId4"/>
    <p:sldId id="306" r:id="rId5"/>
    <p:sldId id="297" r:id="rId6"/>
    <p:sldId id="259" r:id="rId7"/>
    <p:sldId id="312" r:id="rId8"/>
    <p:sldId id="304" r:id="rId9"/>
    <p:sldId id="301" r:id="rId10"/>
    <p:sldId id="307" r:id="rId11"/>
    <p:sldId id="267" r:id="rId12"/>
    <p:sldId id="268" r:id="rId13"/>
    <p:sldId id="269" r:id="rId14"/>
    <p:sldId id="310" r:id="rId15"/>
    <p:sldId id="270" r:id="rId16"/>
    <p:sldId id="308" r:id="rId17"/>
    <p:sldId id="309" r:id="rId18"/>
    <p:sldId id="279" r:id="rId19"/>
    <p:sldId id="281" r:id="rId20"/>
    <p:sldId id="266" r:id="rId21"/>
    <p:sldId id="275" r:id="rId22"/>
    <p:sldId id="282" r:id="rId23"/>
    <p:sldId id="276" r:id="rId24"/>
    <p:sldId id="264" r:id="rId25"/>
    <p:sldId id="284" r:id="rId26"/>
    <p:sldId id="274" r:id="rId27"/>
    <p:sldId id="283" r:id="rId28"/>
    <p:sldId id="285" r:id="rId29"/>
    <p:sldId id="286" r:id="rId30"/>
    <p:sldId id="302" r:id="rId31"/>
    <p:sldId id="277" r:id="rId32"/>
    <p:sldId id="288" r:id="rId33"/>
    <p:sldId id="313" r:id="rId34"/>
    <p:sldId id="303" r:id="rId35"/>
    <p:sldId id="289" r:id="rId36"/>
    <p:sldId id="290" r:id="rId37"/>
    <p:sldId id="291" r:id="rId38"/>
    <p:sldId id="292" r:id="rId39"/>
    <p:sldId id="293" r:id="rId40"/>
    <p:sldId id="294" r:id="rId41"/>
    <p:sldId id="311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7133" autoAdjust="0"/>
  </p:normalViewPr>
  <p:slideViewPr>
    <p:cSldViewPr>
      <p:cViewPr varScale="1">
        <p:scale>
          <a:sx n="71" d="100"/>
          <a:sy n="71" d="100"/>
        </p:scale>
        <p:origin x="-13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1D4FB-9F00-4DCF-A7AC-9FC82C77C9D5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DC204-94C6-4E5B-9337-9EC67E717F0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4410C5-82F0-4E54-A774-FB7B6A2A01D5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FFDE69-0CC6-485D-84A1-393C721694E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25D378-1F67-430A-AAB0-BC0E1081A493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15310-9BFD-4EA0-A76C-CD9FD83072A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F177B-2E56-4A62-AA6A-9D0900A94533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B603D-9EAD-4E6F-8583-30839AE8DDD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6DB4F-9EE0-4781-89F7-1155EE88F75D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F162B1-5450-449C-90CA-559623C23B9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A679DE-D36D-4BC4-8142-3F150BFFB66D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2F43F9-0FB6-4D63-ADC9-E877FBBE8E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B5417-736C-497B-98D9-97798ED7BDD9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8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511CF4-9ACA-471D-A502-C1686AE7C24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22960-1FED-4E2C-920B-AC595B690A7D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4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5ADACC-B968-4DB8-8F85-A10A8A66FB0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7722EF-7AA3-4208-B10D-3C16A55B92C1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6B34C-6EF5-4B26-A483-923ED83B4F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60329-1050-4596-9D5F-102DEB12B2FD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D40A1-A9AB-428D-9594-8E29BF5A80B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nip and Round Single Corner Rectangle 4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ight Triangle 5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D7433-ADEC-4CBE-A81C-7BE82B100681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1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26A0F4-B923-449D-BD7B-8B75BC30CB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8" name="Title Placeholder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9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D63086B-7021-429D-A714-54D8ACB51816}" type="datetimeFigureOut">
              <a:rPr lang="en-US"/>
              <a:pPr>
                <a:defRPr/>
              </a:pPr>
              <a:t>27-Feb-13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C289433-BC92-4A78-81AD-3ECDAD7C0C8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33" name="Group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1" r:id="rId2"/>
    <p:sldLayoutId id="2147483810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11" r:id="rId9"/>
    <p:sldLayoutId id="2147483807" r:id="rId10"/>
    <p:sldLayoutId id="214748380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eaLnBrk="0" fontAlgn="base" hangingPunct="0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eaLnBrk="0" fontAlgn="base" hangingPunct="0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7623048" cy="16764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en-US" dirty="0" smtClean="0"/>
              <a:t>Internship Presentation</a:t>
            </a:r>
            <a:br>
              <a:rPr lang="en-US" dirty="0" smtClean="0"/>
            </a:br>
            <a:r>
              <a:rPr lang="en-US" dirty="0" smtClean="0"/>
              <a:t>CSE-498</a:t>
            </a:r>
            <a:endParaRPr lang="en-US" dirty="0"/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1981200" y="4267200"/>
            <a:ext cx="5105400" cy="1828800"/>
          </a:xfrm>
        </p:spPr>
        <p:txBody>
          <a:bodyPr/>
          <a:lstStyle/>
          <a:p>
            <a:pPr marR="0" algn="ctr"/>
            <a:r>
              <a:rPr lang="en-US" dirty="0" err="1" smtClean="0"/>
              <a:t>Minhaz</a:t>
            </a:r>
            <a:r>
              <a:rPr lang="en-US" dirty="0" smtClean="0"/>
              <a:t> </a:t>
            </a:r>
            <a:r>
              <a:rPr lang="en-US" dirty="0" err="1" smtClean="0"/>
              <a:t>Uddin</a:t>
            </a:r>
            <a:r>
              <a:rPr lang="en-US" dirty="0" smtClean="0"/>
              <a:t> Ahmed</a:t>
            </a:r>
          </a:p>
          <a:p>
            <a:pPr marR="0" algn="ctr"/>
            <a:r>
              <a:rPr lang="en-US" dirty="0" smtClean="0"/>
              <a:t>ID: 082-575-042</a:t>
            </a:r>
          </a:p>
          <a:p>
            <a:pPr marR="0" algn="ctr"/>
            <a:r>
              <a:rPr lang="en-US" dirty="0" smtClean="0"/>
              <a:t>Company : GPIT</a:t>
            </a:r>
          </a:p>
          <a:p>
            <a:pPr marR="0" algn="ctr"/>
            <a:r>
              <a:rPr lang="en-US" dirty="0" smtClean="0"/>
              <a:t>Advisor: Dr. </a:t>
            </a:r>
            <a:r>
              <a:rPr lang="en-US" dirty="0" err="1" smtClean="0"/>
              <a:t>Shazzad</a:t>
            </a:r>
            <a:r>
              <a:rPr lang="en-US" dirty="0" smtClean="0"/>
              <a:t> </a:t>
            </a:r>
            <a:r>
              <a:rPr lang="en-US" dirty="0" err="1" smtClean="0"/>
              <a:t>Hosain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7772400" cy="816864"/>
          </a:xfrm>
        </p:spPr>
        <p:txBody>
          <a:bodyPr/>
          <a:lstStyle/>
          <a:p>
            <a:r>
              <a:rPr smtClean="0"/>
              <a:t>User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7772400" cy="44196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sz="2400" dirty="0" smtClean="0"/>
              <a:t> Submit Idea / Upload Idea</a:t>
            </a:r>
          </a:p>
          <a:p>
            <a:pPr eaLnBrk="1" hangingPunct="1">
              <a:buFont typeface="Arial" charset="0"/>
              <a:buChar char="•"/>
            </a:pPr>
            <a:r>
              <a:rPr lang="en-US" sz="2400" dirty="0" smtClean="0"/>
              <a:t> See Idea information: </a:t>
            </a:r>
          </a:p>
          <a:p>
            <a:pPr eaLnBrk="1" hangingPunct="1"/>
            <a:r>
              <a:rPr lang="en-US" sz="2400" dirty="0" smtClean="0"/>
              <a:t>	# Submitted Idea  and comment</a:t>
            </a:r>
          </a:p>
          <a:p>
            <a:pPr eaLnBrk="1" hangingPunct="1"/>
            <a:r>
              <a:rPr lang="en-US" sz="2400" dirty="0" smtClean="0"/>
              <a:t>	# Evaluated Idea</a:t>
            </a:r>
          </a:p>
          <a:p>
            <a:pPr eaLnBrk="1" hangingPunct="1"/>
            <a:r>
              <a:rPr lang="en-US" sz="2400" dirty="0" smtClean="0"/>
              <a:t>	# Recent  status of idea</a:t>
            </a:r>
          </a:p>
          <a:p>
            <a:pPr eaLnBrk="1" hangingPunct="1"/>
            <a:r>
              <a:rPr lang="en-US" sz="2400" dirty="0" smtClean="0"/>
              <a:t>	# Top Idea</a:t>
            </a:r>
          </a:p>
          <a:p>
            <a:pPr eaLnBrk="1" hangingPunct="1"/>
            <a:r>
              <a:rPr lang="en-US" sz="2400" dirty="0" smtClean="0"/>
              <a:t>     ………by  selecting Idea Category ( P&amp;O, Commercial, CEX, Financial, Technology)</a:t>
            </a:r>
          </a:p>
          <a:p>
            <a:pPr eaLnBrk="1" hangingPunct="1">
              <a:buFont typeface="Arial" charset="0"/>
              <a:buChar char="•"/>
            </a:pPr>
            <a:r>
              <a:rPr lang="en-US" sz="2400" dirty="0" smtClean="0"/>
              <a:t>  See Photo Gallery</a:t>
            </a:r>
          </a:p>
          <a:p>
            <a:pPr eaLnBrk="1" hangingPunct="1">
              <a:buFont typeface="Arial" charset="0"/>
              <a:buChar char="•"/>
            </a:pPr>
            <a:r>
              <a:rPr lang="en-US" sz="2400" dirty="0" smtClean="0"/>
              <a:t>  Vote best </a:t>
            </a:r>
            <a:r>
              <a:rPr lang="en-US" sz="2400" dirty="0" err="1" smtClean="0"/>
              <a:t>Ideabaz</a:t>
            </a:r>
            <a:r>
              <a:rPr lang="en-US" sz="2400" dirty="0" smtClean="0"/>
              <a:t>.</a:t>
            </a:r>
          </a:p>
          <a:p>
            <a:pPr eaLnBrk="1" hangingPunct="1"/>
            <a:r>
              <a:rPr lang="en-US" sz="2400" dirty="0" smtClean="0"/>
              <a:t> </a:t>
            </a:r>
          </a:p>
          <a:p>
            <a:pPr eaLnBrk="1" hangingPunct="1">
              <a:buFont typeface="Arial" charset="0"/>
              <a:buChar char="•"/>
            </a:pPr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algn="ctr">
              <a:defRPr/>
            </a:pPr>
            <a:r>
              <a:rPr smtClean="0"/>
              <a:t>Front Page</a:t>
            </a:r>
            <a:endParaRPr/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/>
          <a:srcRect l="7731" t="17500" r="19678" b="5000"/>
          <a:stretch>
            <a:fillRect/>
          </a:stretch>
        </p:blipFill>
        <p:spPr bwMode="auto">
          <a:xfrm>
            <a:off x="990600" y="1499495"/>
            <a:ext cx="7162800" cy="505370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838200"/>
          </a:xfrm>
        </p:spPr>
        <p:txBody>
          <a:bodyPr/>
          <a:lstStyle/>
          <a:p>
            <a:pPr algn="ctr">
              <a:defRPr/>
            </a:pPr>
            <a:r>
              <a:rPr smtClean="0"/>
              <a:t>Homepage</a:t>
            </a:r>
            <a:endParaRPr/>
          </a:p>
        </p:txBody>
      </p:sp>
      <p:pic>
        <p:nvPicPr>
          <p:cNvPr id="15363" name="Picture 4" descr="C:\Users\user\Desktop\intern report picture\home menu.jpg"/>
          <p:cNvPicPr>
            <a:picLocks noChangeAspect="1" noChangeArrowheads="1"/>
          </p:cNvPicPr>
          <p:nvPr/>
        </p:nvPicPr>
        <p:blipFill>
          <a:blip r:embed="rId2"/>
          <a:srcRect l="3592" t="1608" r="2694"/>
          <a:stretch>
            <a:fillRect/>
          </a:stretch>
        </p:blipFill>
        <p:spPr bwMode="auto">
          <a:xfrm>
            <a:off x="609600" y="1371600"/>
            <a:ext cx="7991917" cy="502330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1066800"/>
          </a:xfrm>
        </p:spPr>
        <p:txBody>
          <a:bodyPr/>
          <a:lstStyle/>
          <a:p>
            <a:pPr algn="ctr">
              <a:defRPr/>
            </a:pPr>
            <a:r>
              <a:rPr smtClean="0"/>
              <a:t>Idea Submit Page</a:t>
            </a:r>
            <a:endParaRPr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2"/>
          <a:srcRect l="7731" t="17500" r="18975" b="5000"/>
          <a:stretch>
            <a:fillRect/>
          </a:stretch>
        </p:blipFill>
        <p:spPr bwMode="auto">
          <a:xfrm>
            <a:off x="639477" y="1676400"/>
            <a:ext cx="7818723" cy="46482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914400"/>
            <a:ext cx="7772400" cy="740664"/>
          </a:xfrm>
        </p:spPr>
        <p:txBody>
          <a:bodyPr/>
          <a:lstStyle/>
          <a:p>
            <a:pPr algn="ctr"/>
            <a:r>
              <a:rPr smtClean="0"/>
              <a:t>Upload Idea</a:t>
            </a:r>
            <a:endParaRPr lang="en-US" dirty="0"/>
          </a:p>
        </p:txBody>
      </p:sp>
      <p:pic>
        <p:nvPicPr>
          <p:cNvPr id="3074" name="Picture 2" descr="C:\Users\user\Desktop\intern report picture\upload.jpj.jpg"/>
          <p:cNvPicPr>
            <a:picLocks noChangeAspect="1" noChangeArrowheads="1"/>
          </p:cNvPicPr>
          <p:nvPr/>
        </p:nvPicPr>
        <p:blipFill>
          <a:blip r:embed="rId2"/>
          <a:srcRect l="2319" r="773" b="4840"/>
          <a:stretch>
            <a:fillRect/>
          </a:stretch>
        </p:blipFill>
        <p:spPr bwMode="auto">
          <a:xfrm>
            <a:off x="762000" y="1814979"/>
            <a:ext cx="7619999" cy="4738221"/>
          </a:xfrm>
          <a:prstGeom prst="rect">
            <a:avLst/>
          </a:prstGeom>
          <a:noFill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772400" cy="914400"/>
          </a:xfrm>
        </p:spPr>
        <p:txBody>
          <a:bodyPr/>
          <a:lstStyle/>
          <a:p>
            <a:pPr algn="ctr">
              <a:defRPr/>
            </a:pPr>
            <a:r>
              <a:rPr smtClean="0"/>
              <a:t>Recent Idea</a:t>
            </a:r>
            <a:endParaRPr/>
          </a:p>
        </p:txBody>
      </p: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/>
          <a:srcRect l="7731" t="17500" r="18975" b="5000"/>
          <a:stretch>
            <a:fillRect/>
          </a:stretch>
        </p:blipFill>
        <p:spPr bwMode="auto">
          <a:xfrm>
            <a:off x="685800" y="1600200"/>
            <a:ext cx="7690523" cy="4572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893064"/>
          </a:xfrm>
        </p:spPr>
        <p:txBody>
          <a:bodyPr/>
          <a:lstStyle/>
          <a:p>
            <a:pPr algn="ctr"/>
            <a:r>
              <a:rPr smtClean="0"/>
              <a:t>Idea in action</a:t>
            </a:r>
            <a:endParaRPr lang="en-US" dirty="0"/>
          </a:p>
        </p:txBody>
      </p:sp>
      <p:pic>
        <p:nvPicPr>
          <p:cNvPr id="1026" name="Picture 2" descr="C:\Users\user\Desktop\intern report picture\idea in action.jpg"/>
          <p:cNvPicPr>
            <a:picLocks noChangeAspect="1" noChangeArrowheads="1"/>
          </p:cNvPicPr>
          <p:nvPr/>
        </p:nvPicPr>
        <p:blipFill>
          <a:blip r:embed="rId2"/>
          <a:srcRect t="1613" r="1541"/>
          <a:stretch>
            <a:fillRect/>
          </a:stretch>
        </p:blipFill>
        <p:spPr bwMode="auto">
          <a:xfrm>
            <a:off x="838200" y="1901337"/>
            <a:ext cx="7422779" cy="44232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772400" cy="816864"/>
          </a:xfrm>
        </p:spPr>
        <p:txBody>
          <a:bodyPr/>
          <a:lstStyle/>
          <a:p>
            <a:pPr algn="ctr"/>
            <a:r>
              <a:rPr smtClean="0"/>
              <a:t>Top Idea</a:t>
            </a:r>
            <a:endParaRPr lang="en-US" dirty="0"/>
          </a:p>
        </p:txBody>
      </p:sp>
      <p:pic>
        <p:nvPicPr>
          <p:cNvPr id="2050" name="Picture 2" descr="C:\Users\user\Desktop\intern report picture\top idea.jpg"/>
          <p:cNvPicPr>
            <a:picLocks noChangeAspect="1" noChangeArrowheads="1"/>
          </p:cNvPicPr>
          <p:nvPr/>
        </p:nvPicPr>
        <p:blipFill>
          <a:blip r:embed="rId2"/>
          <a:srcRect l="2319" r="1546"/>
          <a:stretch>
            <a:fillRect/>
          </a:stretch>
        </p:blipFill>
        <p:spPr bwMode="auto">
          <a:xfrm>
            <a:off x="313823" y="1600201"/>
            <a:ext cx="8601577" cy="4724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066800"/>
          </a:xfrm>
        </p:spPr>
        <p:txBody>
          <a:bodyPr/>
          <a:lstStyle/>
          <a:p>
            <a:pPr algn="ctr">
              <a:defRPr/>
            </a:pPr>
            <a:r>
              <a:rPr lang="en-US" b="1" dirty="0" smtClean="0"/>
              <a:t>Gallery</a:t>
            </a:r>
            <a:endParaRPr lang="en-US" b="1" dirty="0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/>
          <a:srcRect l="16867" t="18750" r="29517" b="5000"/>
          <a:stretch>
            <a:fillRect/>
          </a:stretch>
        </p:blipFill>
        <p:spPr bwMode="auto">
          <a:xfrm>
            <a:off x="1576871" y="1629440"/>
            <a:ext cx="5966929" cy="47713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200"/>
            <a:ext cx="7772400" cy="1002792"/>
          </a:xfrm>
        </p:spPr>
        <p:txBody>
          <a:bodyPr/>
          <a:lstStyle/>
          <a:p>
            <a:pPr algn="ctr">
              <a:defRPr/>
            </a:pPr>
            <a:r>
              <a:rPr smtClean="0"/>
              <a:t>Voting for best Idea</a:t>
            </a:r>
            <a:endParaRPr/>
          </a:p>
        </p:txBody>
      </p:sp>
      <p:pic>
        <p:nvPicPr>
          <p:cNvPr id="20483" name="Picture 2" descr="C:\Users\user\Desktop\intern report picture\voting.jpg"/>
          <p:cNvPicPr>
            <a:picLocks noChangeAspect="1" noChangeArrowheads="1"/>
          </p:cNvPicPr>
          <p:nvPr/>
        </p:nvPicPr>
        <p:blipFill>
          <a:blip r:embed="rId2"/>
          <a:srcRect l="3616" r="3616" b="1613"/>
          <a:stretch>
            <a:fillRect/>
          </a:stretch>
        </p:blipFill>
        <p:spPr bwMode="auto">
          <a:xfrm>
            <a:off x="610608" y="1630133"/>
            <a:ext cx="7846582" cy="492306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3"/>
          <p:cNvPicPr>
            <a:picLocks noChangeAspect="1" noChangeArrowheads="1"/>
          </p:cNvPicPr>
          <p:nvPr/>
        </p:nvPicPr>
        <p:blipFill>
          <a:blip r:embed="rId2"/>
          <a:srcRect b="375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85800" y="838200"/>
            <a:ext cx="6629400" cy="7048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chemeClr val="accent3">
                    <a:lumMod val="20000"/>
                    <a:lumOff val="80000"/>
                  </a:schemeClr>
                </a:solidFill>
                <a:latin typeface="Times New Roman" pitchFamily="18" charset="0"/>
                <a:cs typeface="Times New Roman" pitchFamily="18" charset="0"/>
              </a:rPr>
              <a:t>GPIT</a:t>
            </a:r>
          </a:p>
          <a:p>
            <a:pPr algn="just">
              <a:defRPr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Grameenphone IT Ltd. is the fastest growing IT Company in Bangladesh which is a 100% subsidiary company of </a:t>
            </a:r>
            <a:r>
              <a:rPr 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Grameenphone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Ltd. 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started its journey in </a:t>
            </a: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January 2011. It Provides end to end solutions for Bank, Financial Institute, FMCG, Pharmaceuticals and Telecom Industry</a:t>
            </a: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>
              <a:defRPr/>
            </a:pP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>
              <a:buFont typeface="Wingdings" pitchFamily="2" charset="2"/>
              <a:buChar char="q"/>
              <a:defRPr/>
            </a:pPr>
            <a:r>
              <a:rPr lang="en-US" sz="2200" u="sng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 Enterprise </a:t>
            </a:r>
            <a:r>
              <a:rPr lang="en-US" sz="2200" u="sng" dirty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Solution Department</a:t>
            </a:r>
            <a:r>
              <a:rPr lang="en-US" sz="2200" dirty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:</a:t>
            </a:r>
          </a:p>
          <a:p>
            <a:pPr algn="just">
              <a:defRPr/>
            </a:pP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>
              <a:defRPr/>
            </a:pP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Their task is to Operate, Develop </a:t>
            </a: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and </a:t>
            </a: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Implementation of-</a:t>
            </a: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>
              <a:defRPr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 </a:t>
            </a:r>
          </a:p>
          <a:p>
            <a:pPr lvl="1" algn="just">
              <a:buFont typeface="Arial" pitchFamily="34" charset="0"/>
              <a:buChar char="•"/>
              <a:defRPr/>
            </a:pPr>
            <a:r>
              <a:rPr 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 Business </a:t>
            </a: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intelligence</a:t>
            </a:r>
          </a:p>
          <a:p>
            <a:pPr lvl="1" algn="just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 Sales and process automation</a:t>
            </a:r>
          </a:p>
          <a:p>
            <a:pPr lvl="1" algn="just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 Sales reporting</a:t>
            </a:r>
          </a:p>
          <a:p>
            <a:pPr lvl="1" algn="just">
              <a:buFont typeface="Arial" pitchFamily="34" charset="0"/>
              <a:buChar char="•"/>
              <a:defRPr/>
            </a:pPr>
            <a:r>
              <a:rPr lang="en-US" sz="20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Georgia" pitchFamily="18" charset="0"/>
              </a:rPr>
              <a:t> Enterprise portal and automation</a:t>
            </a:r>
          </a:p>
          <a:p>
            <a:pPr algn="just">
              <a:defRPr/>
            </a:pP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>
              <a:defRPr/>
            </a:pP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>
              <a:defRPr/>
            </a:pPr>
            <a:endParaRPr 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Georgia" pitchFamily="18" charset="0"/>
            </a:endParaRPr>
          </a:p>
          <a:p>
            <a:pPr algn="just">
              <a:defRPr/>
            </a:pPr>
            <a:endParaRPr lang="en-US" dirty="0"/>
          </a:p>
          <a:p>
            <a:pPr algn="just"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371600"/>
            <a:ext cx="7772400" cy="1362456"/>
          </a:xfrm>
        </p:spPr>
        <p:txBody>
          <a:bodyPr/>
          <a:lstStyle/>
          <a:p>
            <a:pPr>
              <a:defRPr/>
            </a:pPr>
            <a:r>
              <a:rPr smtClean="0"/>
              <a:t> Evaluator</a:t>
            </a:r>
            <a:br>
              <a:rPr smtClean="0"/>
            </a:br>
            <a:endParaRPr/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43200"/>
            <a:ext cx="7772400" cy="1509713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 Can Evaluate Idea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See Idea Date wise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See other idea information</a:t>
            </a:r>
          </a:p>
          <a:p>
            <a:endParaRPr lang="en-US" sz="2800" dirty="0" smtClean="0"/>
          </a:p>
          <a:p>
            <a:pPr>
              <a:buFont typeface="Arial" charset="0"/>
              <a:buChar char="•"/>
            </a:pPr>
            <a:endParaRPr lang="en-US" sz="2800" dirty="0" smtClean="0"/>
          </a:p>
          <a:p>
            <a:endParaRPr lang="en-US" sz="2800" dirty="0" smtClean="0"/>
          </a:p>
        </p:txBody>
      </p:sp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4800" y="1447800"/>
            <a:ext cx="8458200" cy="685800"/>
          </a:xfrm>
        </p:spPr>
        <p:txBody>
          <a:bodyPr/>
          <a:lstStyle/>
          <a:p>
            <a:pPr algn="ctr">
              <a:defRPr/>
            </a:pPr>
            <a:r>
              <a:rPr smtClean="0"/>
              <a:t> Evaluate Idea Page</a:t>
            </a:r>
            <a:br>
              <a:rPr smtClean="0"/>
            </a:br>
            <a:endParaRPr/>
          </a:p>
        </p:txBody>
      </p:sp>
      <p:pic>
        <p:nvPicPr>
          <p:cNvPr id="22531" name="Picture 4" descr="C:\Users\user\Desktop\intern report picture\evaluatorr.jpg"/>
          <p:cNvPicPr>
            <a:picLocks noChangeAspect="1" noChangeArrowheads="1"/>
          </p:cNvPicPr>
          <p:nvPr/>
        </p:nvPicPr>
        <p:blipFill>
          <a:blip r:embed="rId2"/>
          <a:srcRect l="3020" r="3020"/>
          <a:stretch>
            <a:fillRect/>
          </a:stretch>
        </p:blipFill>
        <p:spPr bwMode="auto">
          <a:xfrm>
            <a:off x="709613" y="1295400"/>
            <a:ext cx="7848600" cy="517525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07136"/>
            <a:ext cx="8077200" cy="893064"/>
          </a:xfrm>
        </p:spPr>
        <p:txBody>
          <a:bodyPr/>
          <a:lstStyle/>
          <a:p>
            <a:pPr algn="ctr">
              <a:defRPr/>
            </a:pPr>
            <a:r>
              <a:rPr smtClean="0"/>
              <a:t>Evaluated Idea</a:t>
            </a:r>
            <a:endParaRPr/>
          </a:p>
        </p:txBody>
      </p:sp>
      <p:pic>
        <p:nvPicPr>
          <p:cNvPr id="23555" name="Picture 2" descr="C:\Users\user\Desktop\intern report picture\Evaluatedidea.jpg"/>
          <p:cNvPicPr>
            <a:picLocks noChangeAspect="1" noChangeArrowheads="1"/>
          </p:cNvPicPr>
          <p:nvPr/>
        </p:nvPicPr>
        <p:blipFill>
          <a:blip r:embed="rId2"/>
          <a:srcRect b="6497"/>
          <a:stretch>
            <a:fillRect/>
          </a:stretch>
        </p:blipFill>
        <p:spPr bwMode="auto">
          <a:xfrm>
            <a:off x="576263" y="1987846"/>
            <a:ext cx="7958137" cy="441295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33400" y="707136"/>
            <a:ext cx="8077200" cy="893064"/>
          </a:xfrm>
        </p:spPr>
        <p:txBody>
          <a:bodyPr/>
          <a:lstStyle/>
          <a:p>
            <a:pPr algn="ctr">
              <a:defRPr/>
            </a:pPr>
            <a:r>
              <a:rPr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Datewise Submitted Idea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579" name="Picture 3" descr="C:\Users\user\Desktop\intern report picture\Datewise idea.jpg"/>
          <p:cNvPicPr>
            <a:picLocks noChangeAspect="1" noChangeArrowheads="1"/>
          </p:cNvPicPr>
          <p:nvPr/>
        </p:nvPicPr>
        <p:blipFill>
          <a:blip r:embed="rId2"/>
          <a:srcRect l="4756" r="4756" b="6497"/>
          <a:stretch>
            <a:fillRect/>
          </a:stretch>
        </p:blipFill>
        <p:spPr bwMode="auto">
          <a:xfrm>
            <a:off x="802365" y="1717707"/>
            <a:ext cx="7563092" cy="491169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smtClean="0"/>
              <a:t>Admin</a:t>
            </a:r>
            <a:endParaRPr/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667000"/>
            <a:ext cx="7772400" cy="2362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sz="2800" smtClean="0"/>
              <a:t> View  All database table</a:t>
            </a:r>
          </a:p>
          <a:p>
            <a:pPr eaLnBrk="1" hangingPunct="1">
              <a:buFont typeface="Arial" charset="0"/>
              <a:buChar char="•"/>
            </a:pPr>
            <a:r>
              <a:rPr lang="en-US" sz="2800" smtClean="0"/>
              <a:t> Export database table as Word, Excel.</a:t>
            </a:r>
          </a:p>
          <a:p>
            <a:pPr eaLnBrk="1" hangingPunct="1">
              <a:buFont typeface="Arial" charset="0"/>
              <a:buChar char="•"/>
            </a:pPr>
            <a:r>
              <a:rPr lang="en-US" sz="2800" smtClean="0"/>
              <a:t> Change User Access role</a:t>
            </a:r>
          </a:p>
          <a:p>
            <a:pPr eaLnBrk="1" hangingPunct="1">
              <a:buFont typeface="Arial" charset="0"/>
              <a:buChar char="•"/>
            </a:pPr>
            <a:r>
              <a:rPr lang="en-US" sz="2800" smtClean="0"/>
              <a:t> Change Idea recent status</a:t>
            </a:r>
          </a:p>
          <a:p>
            <a:pPr eaLnBrk="1" hangingPunct="1">
              <a:buFont typeface="Arial" charset="0"/>
              <a:buChar char="•"/>
            </a:pPr>
            <a:endParaRPr lang="en-US" sz="280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 bwMode="auto">
          <a:xfrm>
            <a:off x="533400" y="5181600"/>
            <a:ext cx="77724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rIns="45720"/>
          <a:lstStyle/>
          <a:p>
            <a:pPr>
              <a:spcBef>
                <a:spcPct val="20000"/>
              </a:spcBef>
              <a:buClr>
                <a:srgbClr val="0BD0D9"/>
              </a:buClr>
              <a:buSzPct val="95000"/>
              <a:buFont typeface="Arial" pitchFamily="34" charset="0"/>
              <a:buChar char="•"/>
              <a:defRPr/>
            </a:pPr>
            <a:endParaRPr lang="en-US" sz="2800" dirty="0">
              <a:latin typeface="+mn-lt"/>
            </a:endParaRPr>
          </a:p>
        </p:txBody>
      </p:sp>
    </p:spTree>
  </p:cSld>
  <p:clrMapOvr>
    <a:masterClrMapping/>
  </p:clrMapOvr>
  <p:transition>
    <p:pull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893064"/>
          </a:xfrm>
        </p:spPr>
        <p:txBody>
          <a:bodyPr/>
          <a:lstStyle/>
          <a:p>
            <a:pPr algn="ctr">
              <a:defRPr/>
            </a:pPr>
            <a:r>
              <a:rPr smtClean="0"/>
              <a:t>Admin Home Menu</a:t>
            </a:r>
            <a:endParaRPr/>
          </a:p>
        </p:txBody>
      </p:sp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2"/>
          <a:srcRect l="8433" t="17500" r="19678" b="5000"/>
          <a:stretch>
            <a:fillRect/>
          </a:stretch>
        </p:blipFill>
        <p:spPr bwMode="auto">
          <a:xfrm>
            <a:off x="663543" y="1600200"/>
            <a:ext cx="7794657" cy="4724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772400" cy="685800"/>
          </a:xfrm>
        </p:spPr>
        <p:txBody>
          <a:bodyPr/>
          <a:lstStyle/>
          <a:p>
            <a:pPr algn="ctr" eaLnBrk="1" hangingPunct="1">
              <a:defRPr/>
            </a:pPr>
            <a:r>
              <a:rPr smtClean="0"/>
              <a:t>Dtabase tables</a:t>
            </a:r>
            <a:endParaRPr/>
          </a:p>
        </p:txBody>
      </p:sp>
      <p:pic>
        <p:nvPicPr>
          <p:cNvPr id="27651" name="Picture 3" descr="C:\Users\user\Desktop\intern report picture\database table1.jpg"/>
          <p:cNvPicPr>
            <a:picLocks noChangeAspect="1" noChangeArrowheads="1"/>
          </p:cNvPicPr>
          <p:nvPr/>
        </p:nvPicPr>
        <p:blipFill>
          <a:blip r:embed="rId2"/>
          <a:srcRect l="25288" t="6508" r="17795"/>
          <a:stretch>
            <a:fillRect/>
          </a:stretch>
        </p:blipFill>
        <p:spPr bwMode="auto">
          <a:xfrm>
            <a:off x="457200" y="1143000"/>
            <a:ext cx="3810000" cy="525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4" descr="C:\Users\user\Desktop\intern report picture\database table 2.jpg"/>
          <p:cNvPicPr>
            <a:picLocks noChangeAspect="1" noChangeArrowheads="1"/>
          </p:cNvPicPr>
          <p:nvPr/>
        </p:nvPicPr>
        <p:blipFill>
          <a:blip r:embed="rId3"/>
          <a:srcRect l="21014" r="18149"/>
          <a:stretch>
            <a:fillRect/>
          </a:stretch>
        </p:blipFill>
        <p:spPr bwMode="auto">
          <a:xfrm>
            <a:off x="4419600" y="1136650"/>
            <a:ext cx="3886200" cy="521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740664"/>
          </a:xfrm>
        </p:spPr>
        <p:txBody>
          <a:bodyPr/>
          <a:lstStyle/>
          <a:p>
            <a:pPr algn="ctr">
              <a:defRPr/>
            </a:pPr>
            <a:r>
              <a:rPr smtClean="0"/>
              <a:t>Export Data</a:t>
            </a:r>
            <a:endParaRPr/>
          </a:p>
        </p:txBody>
      </p:sp>
      <p:pic>
        <p:nvPicPr>
          <p:cNvPr id="28675" name="Picture 2" descr="C:\Users\user\Desktop\intern report picture\export excel.jpg"/>
          <p:cNvPicPr>
            <a:picLocks noChangeAspect="1" noChangeArrowheads="1"/>
          </p:cNvPicPr>
          <p:nvPr/>
        </p:nvPicPr>
        <p:blipFill>
          <a:blip r:embed="rId2"/>
          <a:srcRect l="11401" r="12923"/>
          <a:stretch>
            <a:fillRect/>
          </a:stretch>
        </p:blipFill>
        <p:spPr bwMode="auto">
          <a:xfrm>
            <a:off x="76200" y="1219200"/>
            <a:ext cx="4343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3" descr="C:\Users\user\Desktop\intern report picture\export word.jpg"/>
          <p:cNvPicPr>
            <a:picLocks noChangeAspect="1" noChangeArrowheads="1"/>
          </p:cNvPicPr>
          <p:nvPr/>
        </p:nvPicPr>
        <p:blipFill>
          <a:blip r:embed="rId3"/>
          <a:srcRect l="12849" r="12094"/>
          <a:stretch>
            <a:fillRect/>
          </a:stretch>
        </p:blipFill>
        <p:spPr bwMode="auto">
          <a:xfrm>
            <a:off x="4495800" y="1219200"/>
            <a:ext cx="44958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077200" cy="926592"/>
          </a:xfrm>
        </p:spPr>
        <p:txBody>
          <a:bodyPr/>
          <a:lstStyle/>
          <a:p>
            <a:pPr algn="ctr">
              <a:defRPr/>
            </a:pPr>
            <a:r>
              <a:rPr smtClean="0"/>
              <a:t>Set Idea Status</a:t>
            </a:r>
            <a:endParaRPr/>
          </a:p>
        </p:txBody>
      </p:sp>
      <p:pic>
        <p:nvPicPr>
          <p:cNvPr id="29699" name="Picture 2" descr="C:\Users\user\Desktop\intern report picture\set idea statu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371600"/>
            <a:ext cx="7539038" cy="519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8001000" cy="740664"/>
          </a:xfrm>
        </p:spPr>
        <p:txBody>
          <a:bodyPr/>
          <a:lstStyle/>
          <a:p>
            <a:pPr algn="ctr">
              <a:defRPr/>
            </a:pPr>
            <a:r>
              <a:rPr smtClean="0"/>
              <a:t>Change Access Role</a:t>
            </a:r>
            <a:endParaRPr/>
          </a:p>
        </p:txBody>
      </p:sp>
      <p:pic>
        <p:nvPicPr>
          <p:cNvPr id="30723" name="Picture 2" descr="C:\Users\user\Desktop\intern report picture\edit user.jpg"/>
          <p:cNvPicPr>
            <a:picLocks noChangeAspect="1" noChangeArrowheads="1"/>
          </p:cNvPicPr>
          <p:nvPr/>
        </p:nvPicPr>
        <p:blipFill>
          <a:blip r:embed="rId2"/>
          <a:srcRect t="22513" r="36951" b="6432"/>
          <a:stretch>
            <a:fillRect/>
          </a:stretch>
        </p:blipFill>
        <p:spPr bwMode="auto">
          <a:xfrm>
            <a:off x="1447800" y="1524000"/>
            <a:ext cx="6400800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33400"/>
            <a:ext cx="8153400" cy="24384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6600" dirty="0" smtClean="0"/>
              <a:t>Idea Portal and </a:t>
            </a:r>
            <a:br>
              <a:rPr lang="en-US" sz="6600" dirty="0" smtClean="0"/>
            </a:br>
            <a:r>
              <a:rPr lang="en-US" sz="6600" dirty="0" smtClean="0"/>
              <a:t>Query Management Application</a:t>
            </a:r>
            <a:endParaRPr lang="en-US" sz="6600" dirty="0"/>
          </a:p>
        </p:txBody>
      </p:sp>
      <p:sp>
        <p:nvSpPr>
          <p:cNvPr id="7173" name="AutoShape 7"/>
          <p:cNvSpPr>
            <a:spLocks noChangeAspect="1" noChangeArrowheads="1"/>
          </p:cNvSpPr>
          <p:nvPr/>
        </p:nvSpPr>
        <p:spPr bwMode="auto">
          <a:xfrm>
            <a:off x="5926138" y="3581400"/>
            <a:ext cx="2227262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175" name="AutoShape 7"/>
          <p:cNvSpPr>
            <a:spLocks noChangeAspect="1" noChangeArrowheads="1" noTextEdit="1"/>
          </p:cNvSpPr>
          <p:nvPr/>
        </p:nvSpPr>
        <p:spPr bwMode="auto">
          <a:xfrm>
            <a:off x="1143000" y="3429000"/>
            <a:ext cx="2740025" cy="281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1862138" y="3814763"/>
            <a:ext cx="1020763" cy="2432050"/>
          </a:xfrm>
          <a:prstGeom prst="rect">
            <a:avLst/>
          </a:prstGeom>
          <a:solidFill>
            <a:srgbClr val="7FB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8" name="Freeform 10"/>
          <p:cNvSpPr>
            <a:spLocks/>
          </p:cNvSpPr>
          <p:nvPr/>
        </p:nvSpPr>
        <p:spPr bwMode="auto">
          <a:xfrm>
            <a:off x="1600200" y="4035425"/>
            <a:ext cx="2174875" cy="2178050"/>
          </a:xfrm>
          <a:custGeom>
            <a:avLst/>
            <a:gdLst/>
            <a:ahLst/>
            <a:cxnLst>
              <a:cxn ang="0">
                <a:pos x="2704" y="2057"/>
              </a:cxn>
              <a:cxn ang="0">
                <a:pos x="2439" y="2031"/>
              </a:cxn>
              <a:cxn ang="0">
                <a:pos x="2412" y="1942"/>
              </a:cxn>
              <a:cxn ang="0">
                <a:pos x="2377" y="1833"/>
              </a:cxn>
              <a:cxn ang="0">
                <a:pos x="2330" y="1707"/>
              </a:cxn>
              <a:cxn ang="0">
                <a:pos x="2273" y="1575"/>
              </a:cxn>
              <a:cxn ang="0">
                <a:pos x="2208" y="1447"/>
              </a:cxn>
              <a:cxn ang="0">
                <a:pos x="2131" y="1328"/>
              </a:cxn>
              <a:cxn ang="0">
                <a:pos x="2044" y="1232"/>
              </a:cxn>
              <a:cxn ang="0">
                <a:pos x="2046" y="1175"/>
              </a:cxn>
              <a:cxn ang="0">
                <a:pos x="2138" y="1088"/>
              </a:cxn>
              <a:cxn ang="0">
                <a:pos x="2254" y="960"/>
              </a:cxn>
              <a:cxn ang="0">
                <a:pos x="2396" y="1152"/>
              </a:cxn>
              <a:cxn ang="0">
                <a:pos x="2453" y="1290"/>
              </a:cxn>
              <a:cxn ang="0">
                <a:pos x="2590" y="1283"/>
              </a:cxn>
              <a:cxn ang="0">
                <a:pos x="2530" y="751"/>
              </a:cxn>
              <a:cxn ang="0">
                <a:pos x="2414" y="504"/>
              </a:cxn>
              <a:cxn ang="0">
                <a:pos x="2350" y="420"/>
              </a:cxn>
              <a:cxn ang="0">
                <a:pos x="2254" y="344"/>
              </a:cxn>
              <a:cxn ang="0">
                <a:pos x="2152" y="324"/>
              </a:cxn>
              <a:cxn ang="0">
                <a:pos x="2060" y="337"/>
              </a:cxn>
              <a:cxn ang="0">
                <a:pos x="1994" y="362"/>
              </a:cxn>
              <a:cxn ang="0">
                <a:pos x="1969" y="376"/>
              </a:cxn>
              <a:cxn ang="0">
                <a:pos x="1864" y="392"/>
              </a:cxn>
              <a:cxn ang="0">
                <a:pos x="1795" y="376"/>
              </a:cxn>
              <a:cxn ang="0">
                <a:pos x="1752" y="68"/>
              </a:cxn>
              <a:cxn ang="0">
                <a:pos x="1734" y="56"/>
              </a:cxn>
              <a:cxn ang="0">
                <a:pos x="1686" y="31"/>
              </a:cxn>
              <a:cxn ang="0">
                <a:pos x="1618" y="8"/>
              </a:cxn>
              <a:cxn ang="0">
                <a:pos x="1536" y="0"/>
              </a:cxn>
              <a:cxn ang="0">
                <a:pos x="1449" y="25"/>
              </a:cxn>
              <a:cxn ang="0">
                <a:pos x="1472" y="96"/>
              </a:cxn>
              <a:cxn ang="0">
                <a:pos x="1467" y="116"/>
              </a:cxn>
              <a:cxn ang="0">
                <a:pos x="1435" y="369"/>
              </a:cxn>
              <a:cxn ang="0">
                <a:pos x="1383" y="395"/>
              </a:cxn>
              <a:cxn ang="0">
                <a:pos x="1285" y="415"/>
              </a:cxn>
              <a:cxn ang="0">
                <a:pos x="1214" y="401"/>
              </a:cxn>
              <a:cxn ang="0">
                <a:pos x="1150" y="372"/>
              </a:cxn>
              <a:cxn ang="0">
                <a:pos x="1075" y="397"/>
              </a:cxn>
              <a:cxn ang="0">
                <a:pos x="1002" y="538"/>
              </a:cxn>
              <a:cxn ang="0">
                <a:pos x="940" y="714"/>
              </a:cxn>
              <a:cxn ang="0">
                <a:pos x="961" y="822"/>
              </a:cxn>
              <a:cxn ang="0">
                <a:pos x="1029" y="895"/>
              </a:cxn>
              <a:cxn ang="0">
                <a:pos x="1116" y="976"/>
              </a:cxn>
              <a:cxn ang="0">
                <a:pos x="1277" y="1209"/>
              </a:cxn>
              <a:cxn ang="0">
                <a:pos x="1150" y="1290"/>
              </a:cxn>
              <a:cxn ang="0">
                <a:pos x="993" y="1431"/>
              </a:cxn>
              <a:cxn ang="0">
                <a:pos x="840" y="1641"/>
              </a:cxn>
              <a:cxn ang="0">
                <a:pos x="723" y="1926"/>
              </a:cxn>
              <a:cxn ang="0">
                <a:pos x="173" y="2186"/>
              </a:cxn>
              <a:cxn ang="0">
                <a:pos x="1704" y="2109"/>
              </a:cxn>
              <a:cxn ang="0">
                <a:pos x="922" y="2100"/>
              </a:cxn>
              <a:cxn ang="0">
                <a:pos x="1001" y="2002"/>
              </a:cxn>
              <a:cxn ang="0">
                <a:pos x="1106" y="1894"/>
              </a:cxn>
              <a:cxn ang="0">
                <a:pos x="1234" y="1785"/>
              </a:cxn>
              <a:cxn ang="0">
                <a:pos x="1389" y="1693"/>
              </a:cxn>
              <a:cxn ang="0">
                <a:pos x="1522" y="1639"/>
              </a:cxn>
              <a:cxn ang="0">
                <a:pos x="1579" y="1623"/>
              </a:cxn>
              <a:cxn ang="0">
                <a:pos x="1638" y="1611"/>
              </a:cxn>
              <a:cxn ang="0">
                <a:pos x="1704" y="2109"/>
              </a:cxn>
            </a:cxnLst>
            <a:rect l="0" t="0" r="r" b="b"/>
            <a:pathLst>
              <a:path w="2742" h="2744">
                <a:moveTo>
                  <a:pt x="1704" y="2403"/>
                </a:moveTo>
                <a:lnTo>
                  <a:pt x="2742" y="2186"/>
                </a:lnTo>
                <a:lnTo>
                  <a:pt x="2704" y="2057"/>
                </a:lnTo>
                <a:lnTo>
                  <a:pt x="2450" y="2072"/>
                </a:lnTo>
                <a:lnTo>
                  <a:pt x="2444" y="2054"/>
                </a:lnTo>
                <a:lnTo>
                  <a:pt x="2439" y="2031"/>
                </a:lnTo>
                <a:lnTo>
                  <a:pt x="2432" y="2006"/>
                </a:lnTo>
                <a:lnTo>
                  <a:pt x="2423" y="1976"/>
                </a:lnTo>
                <a:lnTo>
                  <a:pt x="2412" y="1942"/>
                </a:lnTo>
                <a:lnTo>
                  <a:pt x="2402" y="1908"/>
                </a:lnTo>
                <a:lnTo>
                  <a:pt x="2389" y="1871"/>
                </a:lnTo>
                <a:lnTo>
                  <a:pt x="2377" y="1833"/>
                </a:lnTo>
                <a:lnTo>
                  <a:pt x="2362" y="1792"/>
                </a:lnTo>
                <a:lnTo>
                  <a:pt x="2346" y="1750"/>
                </a:lnTo>
                <a:lnTo>
                  <a:pt x="2330" y="1707"/>
                </a:lnTo>
                <a:lnTo>
                  <a:pt x="2313" y="1664"/>
                </a:lnTo>
                <a:lnTo>
                  <a:pt x="2293" y="1620"/>
                </a:lnTo>
                <a:lnTo>
                  <a:pt x="2273" y="1575"/>
                </a:lnTo>
                <a:lnTo>
                  <a:pt x="2252" y="1531"/>
                </a:lnTo>
                <a:lnTo>
                  <a:pt x="2231" y="1488"/>
                </a:lnTo>
                <a:lnTo>
                  <a:pt x="2208" y="1447"/>
                </a:lnTo>
                <a:lnTo>
                  <a:pt x="2183" y="1406"/>
                </a:lnTo>
                <a:lnTo>
                  <a:pt x="2158" y="1365"/>
                </a:lnTo>
                <a:lnTo>
                  <a:pt x="2131" y="1328"/>
                </a:lnTo>
                <a:lnTo>
                  <a:pt x="2103" y="1294"/>
                </a:lnTo>
                <a:lnTo>
                  <a:pt x="2074" y="1260"/>
                </a:lnTo>
                <a:lnTo>
                  <a:pt x="2044" y="1232"/>
                </a:lnTo>
                <a:lnTo>
                  <a:pt x="2014" y="1205"/>
                </a:lnTo>
                <a:lnTo>
                  <a:pt x="2026" y="1194"/>
                </a:lnTo>
                <a:lnTo>
                  <a:pt x="2046" y="1175"/>
                </a:lnTo>
                <a:lnTo>
                  <a:pt x="2072" y="1152"/>
                </a:lnTo>
                <a:lnTo>
                  <a:pt x="2104" y="1121"/>
                </a:lnTo>
                <a:lnTo>
                  <a:pt x="2138" y="1088"/>
                </a:lnTo>
                <a:lnTo>
                  <a:pt x="2177" y="1048"/>
                </a:lnTo>
                <a:lnTo>
                  <a:pt x="2215" y="1006"/>
                </a:lnTo>
                <a:lnTo>
                  <a:pt x="2254" y="960"/>
                </a:lnTo>
                <a:lnTo>
                  <a:pt x="2313" y="1025"/>
                </a:lnTo>
                <a:lnTo>
                  <a:pt x="2359" y="1091"/>
                </a:lnTo>
                <a:lnTo>
                  <a:pt x="2396" y="1152"/>
                </a:lnTo>
                <a:lnTo>
                  <a:pt x="2423" y="1207"/>
                </a:lnTo>
                <a:lnTo>
                  <a:pt x="2443" y="1255"/>
                </a:lnTo>
                <a:lnTo>
                  <a:pt x="2453" y="1290"/>
                </a:lnTo>
                <a:lnTo>
                  <a:pt x="2460" y="1314"/>
                </a:lnTo>
                <a:lnTo>
                  <a:pt x="2462" y="1323"/>
                </a:lnTo>
                <a:lnTo>
                  <a:pt x="2590" y="1283"/>
                </a:lnTo>
                <a:lnTo>
                  <a:pt x="2585" y="1070"/>
                </a:lnTo>
                <a:lnTo>
                  <a:pt x="2564" y="894"/>
                </a:lnTo>
                <a:lnTo>
                  <a:pt x="2530" y="751"/>
                </a:lnTo>
                <a:lnTo>
                  <a:pt x="2491" y="641"/>
                </a:lnTo>
                <a:lnTo>
                  <a:pt x="2450" y="559"/>
                </a:lnTo>
                <a:lnTo>
                  <a:pt x="2414" y="504"/>
                </a:lnTo>
                <a:lnTo>
                  <a:pt x="2387" y="474"/>
                </a:lnTo>
                <a:lnTo>
                  <a:pt x="2379" y="463"/>
                </a:lnTo>
                <a:lnTo>
                  <a:pt x="2350" y="420"/>
                </a:lnTo>
                <a:lnTo>
                  <a:pt x="2320" y="387"/>
                </a:lnTo>
                <a:lnTo>
                  <a:pt x="2288" y="362"/>
                </a:lnTo>
                <a:lnTo>
                  <a:pt x="2254" y="344"/>
                </a:lnTo>
                <a:lnTo>
                  <a:pt x="2220" y="331"/>
                </a:lnTo>
                <a:lnTo>
                  <a:pt x="2186" y="326"/>
                </a:lnTo>
                <a:lnTo>
                  <a:pt x="2152" y="324"/>
                </a:lnTo>
                <a:lnTo>
                  <a:pt x="2120" y="326"/>
                </a:lnTo>
                <a:lnTo>
                  <a:pt x="2088" y="330"/>
                </a:lnTo>
                <a:lnTo>
                  <a:pt x="2060" y="337"/>
                </a:lnTo>
                <a:lnTo>
                  <a:pt x="2035" y="346"/>
                </a:lnTo>
                <a:lnTo>
                  <a:pt x="2014" y="354"/>
                </a:lnTo>
                <a:lnTo>
                  <a:pt x="1994" y="362"/>
                </a:lnTo>
                <a:lnTo>
                  <a:pt x="1982" y="369"/>
                </a:lnTo>
                <a:lnTo>
                  <a:pt x="1973" y="374"/>
                </a:lnTo>
                <a:lnTo>
                  <a:pt x="1969" y="376"/>
                </a:lnTo>
                <a:lnTo>
                  <a:pt x="1928" y="387"/>
                </a:lnTo>
                <a:lnTo>
                  <a:pt x="1894" y="392"/>
                </a:lnTo>
                <a:lnTo>
                  <a:pt x="1864" y="392"/>
                </a:lnTo>
                <a:lnTo>
                  <a:pt x="1837" y="390"/>
                </a:lnTo>
                <a:lnTo>
                  <a:pt x="1816" y="385"/>
                </a:lnTo>
                <a:lnTo>
                  <a:pt x="1795" y="376"/>
                </a:lnTo>
                <a:lnTo>
                  <a:pt x="1777" y="367"/>
                </a:lnTo>
                <a:lnTo>
                  <a:pt x="1759" y="358"/>
                </a:lnTo>
                <a:lnTo>
                  <a:pt x="1752" y="68"/>
                </a:lnTo>
                <a:lnTo>
                  <a:pt x="1750" y="66"/>
                </a:lnTo>
                <a:lnTo>
                  <a:pt x="1743" y="63"/>
                </a:lnTo>
                <a:lnTo>
                  <a:pt x="1734" y="56"/>
                </a:lnTo>
                <a:lnTo>
                  <a:pt x="1722" y="48"/>
                </a:lnTo>
                <a:lnTo>
                  <a:pt x="1706" y="40"/>
                </a:lnTo>
                <a:lnTo>
                  <a:pt x="1686" y="31"/>
                </a:lnTo>
                <a:lnTo>
                  <a:pt x="1665" y="22"/>
                </a:lnTo>
                <a:lnTo>
                  <a:pt x="1643" y="15"/>
                </a:lnTo>
                <a:lnTo>
                  <a:pt x="1618" y="8"/>
                </a:lnTo>
                <a:lnTo>
                  <a:pt x="1592" y="2"/>
                </a:lnTo>
                <a:lnTo>
                  <a:pt x="1563" y="0"/>
                </a:lnTo>
                <a:lnTo>
                  <a:pt x="1536" y="0"/>
                </a:lnTo>
                <a:lnTo>
                  <a:pt x="1506" y="4"/>
                </a:lnTo>
                <a:lnTo>
                  <a:pt x="1478" y="13"/>
                </a:lnTo>
                <a:lnTo>
                  <a:pt x="1449" y="25"/>
                </a:lnTo>
                <a:lnTo>
                  <a:pt x="1421" y="43"/>
                </a:lnTo>
                <a:lnTo>
                  <a:pt x="1474" y="89"/>
                </a:lnTo>
                <a:lnTo>
                  <a:pt x="1472" y="96"/>
                </a:lnTo>
                <a:lnTo>
                  <a:pt x="1469" y="102"/>
                </a:lnTo>
                <a:lnTo>
                  <a:pt x="1467" y="109"/>
                </a:lnTo>
                <a:lnTo>
                  <a:pt x="1467" y="116"/>
                </a:lnTo>
                <a:lnTo>
                  <a:pt x="1446" y="362"/>
                </a:lnTo>
                <a:lnTo>
                  <a:pt x="1444" y="363"/>
                </a:lnTo>
                <a:lnTo>
                  <a:pt x="1435" y="369"/>
                </a:lnTo>
                <a:lnTo>
                  <a:pt x="1422" y="378"/>
                </a:lnTo>
                <a:lnTo>
                  <a:pt x="1406" y="387"/>
                </a:lnTo>
                <a:lnTo>
                  <a:pt x="1383" y="395"/>
                </a:lnTo>
                <a:lnTo>
                  <a:pt x="1355" y="404"/>
                </a:lnTo>
                <a:lnTo>
                  <a:pt x="1323" y="411"/>
                </a:lnTo>
                <a:lnTo>
                  <a:pt x="1285" y="415"/>
                </a:lnTo>
                <a:lnTo>
                  <a:pt x="1260" y="413"/>
                </a:lnTo>
                <a:lnTo>
                  <a:pt x="1237" y="410"/>
                </a:lnTo>
                <a:lnTo>
                  <a:pt x="1214" y="401"/>
                </a:lnTo>
                <a:lnTo>
                  <a:pt x="1195" y="392"/>
                </a:lnTo>
                <a:lnTo>
                  <a:pt x="1171" y="381"/>
                </a:lnTo>
                <a:lnTo>
                  <a:pt x="1150" y="372"/>
                </a:lnTo>
                <a:lnTo>
                  <a:pt x="1125" y="365"/>
                </a:lnTo>
                <a:lnTo>
                  <a:pt x="1097" y="362"/>
                </a:lnTo>
                <a:lnTo>
                  <a:pt x="1075" y="397"/>
                </a:lnTo>
                <a:lnTo>
                  <a:pt x="1052" y="438"/>
                </a:lnTo>
                <a:lnTo>
                  <a:pt x="1027" y="486"/>
                </a:lnTo>
                <a:lnTo>
                  <a:pt x="1002" y="538"/>
                </a:lnTo>
                <a:lnTo>
                  <a:pt x="977" y="595"/>
                </a:lnTo>
                <a:lnTo>
                  <a:pt x="956" y="653"/>
                </a:lnTo>
                <a:lnTo>
                  <a:pt x="940" y="714"/>
                </a:lnTo>
                <a:lnTo>
                  <a:pt x="928" y="776"/>
                </a:lnTo>
                <a:lnTo>
                  <a:pt x="944" y="799"/>
                </a:lnTo>
                <a:lnTo>
                  <a:pt x="961" y="822"/>
                </a:lnTo>
                <a:lnTo>
                  <a:pt x="983" y="846"/>
                </a:lnTo>
                <a:lnTo>
                  <a:pt x="1004" y="871"/>
                </a:lnTo>
                <a:lnTo>
                  <a:pt x="1029" y="895"/>
                </a:lnTo>
                <a:lnTo>
                  <a:pt x="1056" y="922"/>
                </a:lnTo>
                <a:lnTo>
                  <a:pt x="1084" y="949"/>
                </a:lnTo>
                <a:lnTo>
                  <a:pt x="1116" y="976"/>
                </a:lnTo>
                <a:lnTo>
                  <a:pt x="1328" y="1182"/>
                </a:lnTo>
                <a:lnTo>
                  <a:pt x="1307" y="1193"/>
                </a:lnTo>
                <a:lnTo>
                  <a:pt x="1277" y="1209"/>
                </a:lnTo>
                <a:lnTo>
                  <a:pt x="1241" y="1228"/>
                </a:lnTo>
                <a:lnTo>
                  <a:pt x="1198" y="1257"/>
                </a:lnTo>
                <a:lnTo>
                  <a:pt x="1150" y="1290"/>
                </a:lnTo>
                <a:lnTo>
                  <a:pt x="1100" y="1330"/>
                </a:lnTo>
                <a:lnTo>
                  <a:pt x="1047" y="1378"/>
                </a:lnTo>
                <a:lnTo>
                  <a:pt x="993" y="1431"/>
                </a:lnTo>
                <a:lnTo>
                  <a:pt x="942" y="1493"/>
                </a:lnTo>
                <a:lnTo>
                  <a:pt x="890" y="1563"/>
                </a:lnTo>
                <a:lnTo>
                  <a:pt x="840" y="1641"/>
                </a:lnTo>
                <a:lnTo>
                  <a:pt x="796" y="1726"/>
                </a:lnTo>
                <a:lnTo>
                  <a:pt x="757" y="1823"/>
                </a:lnTo>
                <a:lnTo>
                  <a:pt x="723" y="1926"/>
                </a:lnTo>
                <a:lnTo>
                  <a:pt x="696" y="2040"/>
                </a:lnTo>
                <a:lnTo>
                  <a:pt x="680" y="2162"/>
                </a:lnTo>
                <a:lnTo>
                  <a:pt x="173" y="2186"/>
                </a:lnTo>
                <a:lnTo>
                  <a:pt x="0" y="2744"/>
                </a:lnTo>
                <a:lnTo>
                  <a:pt x="1704" y="2403"/>
                </a:lnTo>
                <a:lnTo>
                  <a:pt x="1704" y="2109"/>
                </a:lnTo>
                <a:lnTo>
                  <a:pt x="887" y="2152"/>
                </a:lnTo>
                <a:lnTo>
                  <a:pt x="903" y="2127"/>
                </a:lnTo>
                <a:lnTo>
                  <a:pt x="922" y="2100"/>
                </a:lnTo>
                <a:lnTo>
                  <a:pt x="945" y="2070"/>
                </a:lnTo>
                <a:lnTo>
                  <a:pt x="972" y="2036"/>
                </a:lnTo>
                <a:lnTo>
                  <a:pt x="1001" y="2002"/>
                </a:lnTo>
                <a:lnTo>
                  <a:pt x="1033" y="1967"/>
                </a:lnTo>
                <a:lnTo>
                  <a:pt x="1066" y="1931"/>
                </a:lnTo>
                <a:lnTo>
                  <a:pt x="1106" y="1894"/>
                </a:lnTo>
                <a:lnTo>
                  <a:pt x="1145" y="1856"/>
                </a:lnTo>
                <a:lnTo>
                  <a:pt x="1189" y="1821"/>
                </a:lnTo>
                <a:lnTo>
                  <a:pt x="1234" y="1785"/>
                </a:lnTo>
                <a:lnTo>
                  <a:pt x="1284" y="1753"/>
                </a:lnTo>
                <a:lnTo>
                  <a:pt x="1335" y="1721"/>
                </a:lnTo>
                <a:lnTo>
                  <a:pt x="1389" y="1693"/>
                </a:lnTo>
                <a:lnTo>
                  <a:pt x="1446" y="1668"/>
                </a:lnTo>
                <a:lnTo>
                  <a:pt x="1504" y="1645"/>
                </a:lnTo>
                <a:lnTo>
                  <a:pt x="1522" y="1639"/>
                </a:lnTo>
                <a:lnTo>
                  <a:pt x="1540" y="1632"/>
                </a:lnTo>
                <a:lnTo>
                  <a:pt x="1560" y="1627"/>
                </a:lnTo>
                <a:lnTo>
                  <a:pt x="1579" y="1623"/>
                </a:lnTo>
                <a:lnTo>
                  <a:pt x="1599" y="1618"/>
                </a:lnTo>
                <a:lnTo>
                  <a:pt x="1618" y="1614"/>
                </a:lnTo>
                <a:lnTo>
                  <a:pt x="1638" y="1611"/>
                </a:lnTo>
                <a:lnTo>
                  <a:pt x="1656" y="1607"/>
                </a:lnTo>
                <a:lnTo>
                  <a:pt x="1923" y="2098"/>
                </a:lnTo>
                <a:lnTo>
                  <a:pt x="1704" y="2109"/>
                </a:lnTo>
                <a:lnTo>
                  <a:pt x="1704" y="24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9" name="Freeform 11"/>
          <p:cNvSpPr>
            <a:spLocks/>
          </p:cNvSpPr>
          <p:nvPr/>
        </p:nvSpPr>
        <p:spPr bwMode="auto">
          <a:xfrm>
            <a:off x="1355725" y="4095750"/>
            <a:ext cx="193675" cy="161925"/>
          </a:xfrm>
          <a:custGeom>
            <a:avLst/>
            <a:gdLst/>
            <a:ahLst/>
            <a:cxnLst>
              <a:cxn ang="0">
                <a:pos x="185" y="205"/>
              </a:cxn>
              <a:cxn ang="0">
                <a:pos x="0" y="0"/>
              </a:cxn>
              <a:cxn ang="0">
                <a:pos x="246" y="91"/>
              </a:cxn>
              <a:cxn ang="0">
                <a:pos x="239" y="105"/>
              </a:cxn>
              <a:cxn ang="0">
                <a:pos x="230" y="117"/>
              </a:cxn>
              <a:cxn ang="0">
                <a:pos x="223" y="132"/>
              </a:cxn>
              <a:cxn ang="0">
                <a:pos x="215" y="146"/>
              </a:cxn>
              <a:cxn ang="0">
                <a:pos x="207" y="160"/>
              </a:cxn>
              <a:cxn ang="0">
                <a:pos x="199" y="176"/>
              </a:cxn>
              <a:cxn ang="0">
                <a:pos x="192" y="190"/>
              </a:cxn>
              <a:cxn ang="0">
                <a:pos x="185" y="205"/>
              </a:cxn>
            </a:cxnLst>
            <a:rect l="0" t="0" r="r" b="b"/>
            <a:pathLst>
              <a:path w="246" h="205">
                <a:moveTo>
                  <a:pt x="185" y="205"/>
                </a:moveTo>
                <a:lnTo>
                  <a:pt x="0" y="0"/>
                </a:lnTo>
                <a:lnTo>
                  <a:pt x="246" y="91"/>
                </a:lnTo>
                <a:lnTo>
                  <a:pt x="239" y="105"/>
                </a:lnTo>
                <a:lnTo>
                  <a:pt x="230" y="117"/>
                </a:lnTo>
                <a:lnTo>
                  <a:pt x="223" y="132"/>
                </a:lnTo>
                <a:lnTo>
                  <a:pt x="215" y="146"/>
                </a:lnTo>
                <a:lnTo>
                  <a:pt x="207" y="160"/>
                </a:lnTo>
                <a:lnTo>
                  <a:pt x="199" y="176"/>
                </a:lnTo>
                <a:lnTo>
                  <a:pt x="192" y="190"/>
                </a:lnTo>
                <a:lnTo>
                  <a:pt x="185" y="205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0" name="Freeform 12"/>
          <p:cNvSpPr>
            <a:spLocks/>
          </p:cNvSpPr>
          <p:nvPr/>
        </p:nvSpPr>
        <p:spPr bwMode="auto">
          <a:xfrm>
            <a:off x="1211263" y="4381500"/>
            <a:ext cx="231775" cy="131763"/>
          </a:xfrm>
          <a:custGeom>
            <a:avLst/>
            <a:gdLst/>
            <a:ahLst/>
            <a:cxnLst>
              <a:cxn ang="0">
                <a:pos x="255" y="168"/>
              </a:cxn>
              <a:cxn ang="0">
                <a:pos x="0" y="0"/>
              </a:cxn>
              <a:cxn ang="0">
                <a:pos x="292" y="29"/>
              </a:cxn>
              <a:cxn ang="0">
                <a:pos x="282" y="63"/>
              </a:cxn>
              <a:cxn ang="0">
                <a:pos x="273" y="98"/>
              </a:cxn>
              <a:cxn ang="0">
                <a:pos x="264" y="132"/>
              </a:cxn>
              <a:cxn ang="0">
                <a:pos x="255" y="168"/>
              </a:cxn>
            </a:cxnLst>
            <a:rect l="0" t="0" r="r" b="b"/>
            <a:pathLst>
              <a:path w="292" h="168">
                <a:moveTo>
                  <a:pt x="255" y="168"/>
                </a:moveTo>
                <a:lnTo>
                  <a:pt x="0" y="0"/>
                </a:lnTo>
                <a:lnTo>
                  <a:pt x="292" y="29"/>
                </a:lnTo>
                <a:lnTo>
                  <a:pt x="282" y="63"/>
                </a:lnTo>
                <a:lnTo>
                  <a:pt x="273" y="98"/>
                </a:lnTo>
                <a:lnTo>
                  <a:pt x="264" y="132"/>
                </a:lnTo>
                <a:lnTo>
                  <a:pt x="255" y="168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1" name="Freeform 13"/>
          <p:cNvSpPr>
            <a:spLocks/>
          </p:cNvSpPr>
          <p:nvPr/>
        </p:nvSpPr>
        <p:spPr bwMode="auto">
          <a:xfrm>
            <a:off x="1155700" y="4910138"/>
            <a:ext cx="268288" cy="127000"/>
          </a:xfrm>
          <a:custGeom>
            <a:avLst/>
            <a:gdLst/>
            <a:ahLst/>
            <a:cxnLst>
              <a:cxn ang="0">
                <a:pos x="306" y="0"/>
              </a:cxn>
              <a:cxn ang="0">
                <a:pos x="313" y="39"/>
              </a:cxn>
              <a:cxn ang="0">
                <a:pos x="320" y="80"/>
              </a:cxn>
              <a:cxn ang="0">
                <a:pos x="329" y="119"/>
              </a:cxn>
              <a:cxn ang="0">
                <a:pos x="338" y="158"/>
              </a:cxn>
              <a:cxn ang="0">
                <a:pos x="0" y="131"/>
              </a:cxn>
              <a:cxn ang="0">
                <a:pos x="306" y="0"/>
              </a:cxn>
            </a:cxnLst>
            <a:rect l="0" t="0" r="r" b="b"/>
            <a:pathLst>
              <a:path w="338" h="158">
                <a:moveTo>
                  <a:pt x="306" y="0"/>
                </a:moveTo>
                <a:lnTo>
                  <a:pt x="313" y="39"/>
                </a:lnTo>
                <a:lnTo>
                  <a:pt x="320" y="80"/>
                </a:lnTo>
                <a:lnTo>
                  <a:pt x="329" y="119"/>
                </a:lnTo>
                <a:lnTo>
                  <a:pt x="338" y="158"/>
                </a:lnTo>
                <a:lnTo>
                  <a:pt x="0" y="131"/>
                </a:lnTo>
                <a:lnTo>
                  <a:pt x="306" y="0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2" name="Freeform 14"/>
          <p:cNvSpPr>
            <a:spLocks/>
          </p:cNvSpPr>
          <p:nvPr/>
        </p:nvSpPr>
        <p:spPr bwMode="auto">
          <a:xfrm>
            <a:off x="1143000" y="4656138"/>
            <a:ext cx="249238" cy="123825"/>
          </a:xfrm>
          <a:custGeom>
            <a:avLst/>
            <a:gdLst/>
            <a:ahLst/>
            <a:cxnLst>
              <a:cxn ang="0">
                <a:pos x="310" y="155"/>
              </a:cxn>
              <a:cxn ang="0">
                <a:pos x="0" y="48"/>
              </a:cxn>
              <a:cxn ang="0">
                <a:pos x="313" y="0"/>
              </a:cxn>
              <a:cxn ang="0">
                <a:pos x="312" y="38"/>
              </a:cxn>
              <a:cxn ang="0">
                <a:pos x="310" y="77"/>
              </a:cxn>
              <a:cxn ang="0">
                <a:pos x="310" y="116"/>
              </a:cxn>
              <a:cxn ang="0">
                <a:pos x="310" y="155"/>
              </a:cxn>
            </a:cxnLst>
            <a:rect l="0" t="0" r="r" b="b"/>
            <a:pathLst>
              <a:path w="313" h="155">
                <a:moveTo>
                  <a:pt x="310" y="155"/>
                </a:moveTo>
                <a:lnTo>
                  <a:pt x="0" y="48"/>
                </a:lnTo>
                <a:lnTo>
                  <a:pt x="313" y="0"/>
                </a:lnTo>
                <a:lnTo>
                  <a:pt x="312" y="38"/>
                </a:lnTo>
                <a:lnTo>
                  <a:pt x="310" y="77"/>
                </a:lnTo>
                <a:lnTo>
                  <a:pt x="310" y="116"/>
                </a:lnTo>
                <a:lnTo>
                  <a:pt x="310" y="155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3" name="Freeform 15"/>
          <p:cNvSpPr>
            <a:spLocks/>
          </p:cNvSpPr>
          <p:nvPr/>
        </p:nvSpPr>
        <p:spPr bwMode="auto">
          <a:xfrm>
            <a:off x="1411288" y="5384800"/>
            <a:ext cx="244475" cy="214313"/>
          </a:xfrm>
          <a:custGeom>
            <a:avLst/>
            <a:gdLst/>
            <a:ahLst/>
            <a:cxnLst>
              <a:cxn ang="0">
                <a:pos x="308" y="129"/>
              </a:cxn>
              <a:cxn ang="0">
                <a:pos x="0" y="268"/>
              </a:cxn>
              <a:cxn ang="0">
                <a:pos x="210" y="0"/>
              </a:cxn>
              <a:cxn ang="0">
                <a:pos x="221" y="16"/>
              </a:cxn>
              <a:cxn ang="0">
                <a:pos x="233" y="33"/>
              </a:cxn>
              <a:cxn ang="0">
                <a:pos x="246" y="49"/>
              </a:cxn>
              <a:cxn ang="0">
                <a:pos x="257" y="65"/>
              </a:cxn>
              <a:cxn ang="0">
                <a:pos x="269" y="81"/>
              </a:cxn>
              <a:cxn ang="0">
                <a:pos x="282" y="97"/>
              </a:cxn>
              <a:cxn ang="0">
                <a:pos x="296" y="113"/>
              </a:cxn>
              <a:cxn ang="0">
                <a:pos x="308" y="129"/>
              </a:cxn>
            </a:cxnLst>
            <a:rect l="0" t="0" r="r" b="b"/>
            <a:pathLst>
              <a:path w="308" h="268">
                <a:moveTo>
                  <a:pt x="308" y="129"/>
                </a:moveTo>
                <a:lnTo>
                  <a:pt x="0" y="268"/>
                </a:lnTo>
                <a:lnTo>
                  <a:pt x="210" y="0"/>
                </a:lnTo>
                <a:lnTo>
                  <a:pt x="221" y="16"/>
                </a:lnTo>
                <a:lnTo>
                  <a:pt x="233" y="33"/>
                </a:lnTo>
                <a:lnTo>
                  <a:pt x="246" y="49"/>
                </a:lnTo>
                <a:lnTo>
                  <a:pt x="257" y="65"/>
                </a:lnTo>
                <a:lnTo>
                  <a:pt x="269" y="81"/>
                </a:lnTo>
                <a:lnTo>
                  <a:pt x="282" y="97"/>
                </a:lnTo>
                <a:lnTo>
                  <a:pt x="296" y="113"/>
                </a:lnTo>
                <a:lnTo>
                  <a:pt x="308" y="129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4" name="Freeform 16"/>
          <p:cNvSpPr>
            <a:spLocks/>
          </p:cNvSpPr>
          <p:nvPr/>
        </p:nvSpPr>
        <p:spPr bwMode="auto">
          <a:xfrm>
            <a:off x="1246188" y="5156200"/>
            <a:ext cx="268288" cy="166688"/>
          </a:xfrm>
          <a:custGeom>
            <a:avLst/>
            <a:gdLst/>
            <a:ahLst/>
            <a:cxnLst>
              <a:cxn ang="0">
                <a:pos x="338" y="152"/>
              </a:cxn>
              <a:cxn ang="0">
                <a:pos x="0" y="210"/>
              </a:cxn>
              <a:cxn ang="0">
                <a:pos x="272" y="0"/>
              </a:cxn>
              <a:cxn ang="0">
                <a:pos x="279" y="20"/>
              </a:cxn>
              <a:cxn ang="0">
                <a:pos x="287" y="39"/>
              </a:cxn>
              <a:cxn ang="0">
                <a:pos x="295" y="59"/>
              </a:cxn>
              <a:cxn ang="0">
                <a:pos x="303" y="77"/>
              </a:cxn>
              <a:cxn ang="0">
                <a:pos x="312" y="96"/>
              </a:cxn>
              <a:cxn ang="0">
                <a:pos x="320" y="114"/>
              </a:cxn>
              <a:cxn ang="0">
                <a:pos x="329" y="134"/>
              </a:cxn>
              <a:cxn ang="0">
                <a:pos x="338" y="152"/>
              </a:cxn>
            </a:cxnLst>
            <a:rect l="0" t="0" r="r" b="b"/>
            <a:pathLst>
              <a:path w="338" h="210">
                <a:moveTo>
                  <a:pt x="338" y="152"/>
                </a:moveTo>
                <a:lnTo>
                  <a:pt x="0" y="210"/>
                </a:lnTo>
                <a:lnTo>
                  <a:pt x="272" y="0"/>
                </a:lnTo>
                <a:lnTo>
                  <a:pt x="279" y="20"/>
                </a:lnTo>
                <a:lnTo>
                  <a:pt x="287" y="39"/>
                </a:lnTo>
                <a:lnTo>
                  <a:pt x="295" y="59"/>
                </a:lnTo>
                <a:lnTo>
                  <a:pt x="303" y="77"/>
                </a:lnTo>
                <a:lnTo>
                  <a:pt x="312" y="96"/>
                </a:lnTo>
                <a:lnTo>
                  <a:pt x="320" y="114"/>
                </a:lnTo>
                <a:lnTo>
                  <a:pt x="329" y="134"/>
                </a:lnTo>
                <a:lnTo>
                  <a:pt x="338" y="152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5" name="Freeform 17"/>
          <p:cNvSpPr>
            <a:spLocks/>
          </p:cNvSpPr>
          <p:nvPr/>
        </p:nvSpPr>
        <p:spPr bwMode="auto">
          <a:xfrm>
            <a:off x="2746375" y="4319588"/>
            <a:ext cx="249238" cy="414338"/>
          </a:xfrm>
          <a:custGeom>
            <a:avLst/>
            <a:gdLst/>
            <a:ahLst/>
            <a:cxnLst>
              <a:cxn ang="0">
                <a:pos x="0" y="4"/>
              </a:cxn>
              <a:cxn ang="0">
                <a:pos x="149" y="523"/>
              </a:cxn>
              <a:cxn ang="0">
                <a:pos x="313" y="0"/>
              </a:cxn>
              <a:cxn ang="0">
                <a:pos x="311" y="0"/>
              </a:cxn>
              <a:cxn ang="0">
                <a:pos x="304" y="2"/>
              </a:cxn>
              <a:cxn ang="0">
                <a:pos x="295" y="5"/>
              </a:cxn>
              <a:cxn ang="0">
                <a:pos x="283" y="9"/>
              </a:cxn>
              <a:cxn ang="0">
                <a:pos x="267" y="13"/>
              </a:cxn>
              <a:cxn ang="0">
                <a:pos x="247" y="16"/>
              </a:cxn>
              <a:cxn ang="0">
                <a:pos x="228" y="20"/>
              </a:cxn>
              <a:cxn ang="0">
                <a:pos x="204" y="23"/>
              </a:cxn>
              <a:cxn ang="0">
                <a:pos x="179" y="27"/>
              </a:cxn>
              <a:cxn ang="0">
                <a:pos x="155" y="29"/>
              </a:cxn>
              <a:cxn ang="0">
                <a:pos x="130" y="29"/>
              </a:cxn>
              <a:cxn ang="0">
                <a:pos x="103" y="29"/>
              </a:cxn>
              <a:cxn ang="0">
                <a:pos x="76" y="25"/>
              </a:cxn>
              <a:cxn ang="0">
                <a:pos x="49" y="20"/>
              </a:cxn>
              <a:cxn ang="0">
                <a:pos x="25" y="13"/>
              </a:cxn>
              <a:cxn ang="0">
                <a:pos x="0" y="4"/>
              </a:cxn>
            </a:cxnLst>
            <a:rect l="0" t="0" r="r" b="b"/>
            <a:pathLst>
              <a:path w="313" h="523">
                <a:moveTo>
                  <a:pt x="0" y="4"/>
                </a:moveTo>
                <a:lnTo>
                  <a:pt x="149" y="523"/>
                </a:lnTo>
                <a:lnTo>
                  <a:pt x="313" y="0"/>
                </a:lnTo>
                <a:lnTo>
                  <a:pt x="311" y="0"/>
                </a:lnTo>
                <a:lnTo>
                  <a:pt x="304" y="2"/>
                </a:lnTo>
                <a:lnTo>
                  <a:pt x="295" y="5"/>
                </a:lnTo>
                <a:lnTo>
                  <a:pt x="283" y="9"/>
                </a:lnTo>
                <a:lnTo>
                  <a:pt x="267" y="13"/>
                </a:lnTo>
                <a:lnTo>
                  <a:pt x="247" y="16"/>
                </a:lnTo>
                <a:lnTo>
                  <a:pt x="228" y="20"/>
                </a:lnTo>
                <a:lnTo>
                  <a:pt x="204" y="23"/>
                </a:lnTo>
                <a:lnTo>
                  <a:pt x="179" y="27"/>
                </a:lnTo>
                <a:lnTo>
                  <a:pt x="155" y="29"/>
                </a:lnTo>
                <a:lnTo>
                  <a:pt x="130" y="29"/>
                </a:lnTo>
                <a:lnTo>
                  <a:pt x="103" y="29"/>
                </a:lnTo>
                <a:lnTo>
                  <a:pt x="76" y="25"/>
                </a:lnTo>
                <a:lnTo>
                  <a:pt x="49" y="20"/>
                </a:lnTo>
                <a:lnTo>
                  <a:pt x="25" y="13"/>
                </a:lnTo>
                <a:lnTo>
                  <a:pt x="0" y="4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6" name="Freeform 18"/>
          <p:cNvSpPr>
            <a:spLocks/>
          </p:cNvSpPr>
          <p:nvPr/>
        </p:nvSpPr>
        <p:spPr bwMode="auto">
          <a:xfrm>
            <a:off x="2801938" y="4333875"/>
            <a:ext cx="133350" cy="454025"/>
          </a:xfrm>
          <a:custGeom>
            <a:avLst/>
            <a:gdLst/>
            <a:ahLst/>
            <a:cxnLst>
              <a:cxn ang="0">
                <a:pos x="23" y="0"/>
              </a:cxn>
              <a:cxn ang="0">
                <a:pos x="55" y="57"/>
              </a:cxn>
              <a:cxn ang="0">
                <a:pos x="0" y="352"/>
              </a:cxn>
              <a:cxn ang="0">
                <a:pos x="78" y="571"/>
              </a:cxn>
              <a:cxn ang="0">
                <a:pos x="167" y="334"/>
              </a:cxn>
              <a:cxn ang="0">
                <a:pos x="84" y="65"/>
              </a:cxn>
              <a:cxn ang="0">
                <a:pos x="112" y="0"/>
              </a:cxn>
              <a:cxn ang="0">
                <a:pos x="23" y="0"/>
              </a:cxn>
            </a:cxnLst>
            <a:rect l="0" t="0" r="r" b="b"/>
            <a:pathLst>
              <a:path w="167" h="571">
                <a:moveTo>
                  <a:pt x="23" y="0"/>
                </a:moveTo>
                <a:lnTo>
                  <a:pt x="55" y="57"/>
                </a:lnTo>
                <a:lnTo>
                  <a:pt x="0" y="352"/>
                </a:lnTo>
                <a:lnTo>
                  <a:pt x="78" y="571"/>
                </a:lnTo>
                <a:lnTo>
                  <a:pt x="167" y="334"/>
                </a:lnTo>
                <a:lnTo>
                  <a:pt x="84" y="65"/>
                </a:lnTo>
                <a:lnTo>
                  <a:pt x="112" y="0"/>
                </a:lnTo>
                <a:lnTo>
                  <a:pt x="23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7" name="Freeform 19"/>
          <p:cNvSpPr>
            <a:spLocks/>
          </p:cNvSpPr>
          <p:nvPr/>
        </p:nvSpPr>
        <p:spPr bwMode="auto">
          <a:xfrm>
            <a:off x="1958975" y="4040188"/>
            <a:ext cx="190500" cy="658813"/>
          </a:xfrm>
          <a:custGeom>
            <a:avLst/>
            <a:gdLst/>
            <a:ahLst/>
            <a:cxnLst>
              <a:cxn ang="0">
                <a:pos x="241" y="802"/>
              </a:cxn>
              <a:cxn ang="0">
                <a:pos x="43" y="17"/>
              </a:cxn>
              <a:cxn ang="0">
                <a:pos x="39" y="8"/>
              </a:cxn>
              <a:cxn ang="0">
                <a:pos x="34" y="3"/>
              </a:cxn>
              <a:cxn ang="0">
                <a:pos x="25" y="0"/>
              </a:cxn>
              <a:cxn ang="0">
                <a:pos x="16" y="0"/>
              </a:cxn>
              <a:cxn ang="0">
                <a:pos x="7" y="3"/>
              </a:cxn>
              <a:cxn ang="0">
                <a:pos x="2" y="10"/>
              </a:cxn>
              <a:cxn ang="0">
                <a:pos x="0" y="19"/>
              </a:cxn>
              <a:cxn ang="0">
                <a:pos x="0" y="28"/>
              </a:cxn>
              <a:cxn ang="0">
                <a:pos x="196" y="813"/>
              </a:cxn>
              <a:cxn ang="0">
                <a:pos x="196" y="813"/>
              </a:cxn>
              <a:cxn ang="0">
                <a:pos x="200" y="822"/>
              </a:cxn>
              <a:cxn ang="0">
                <a:pos x="207" y="827"/>
              </a:cxn>
              <a:cxn ang="0">
                <a:pos x="216" y="829"/>
              </a:cxn>
              <a:cxn ang="0">
                <a:pos x="225" y="829"/>
              </a:cxn>
              <a:cxn ang="0">
                <a:pos x="232" y="825"/>
              </a:cxn>
              <a:cxn ang="0">
                <a:pos x="239" y="820"/>
              </a:cxn>
              <a:cxn ang="0">
                <a:pos x="241" y="811"/>
              </a:cxn>
              <a:cxn ang="0">
                <a:pos x="241" y="802"/>
              </a:cxn>
              <a:cxn ang="0">
                <a:pos x="241" y="802"/>
              </a:cxn>
            </a:cxnLst>
            <a:rect l="0" t="0" r="r" b="b"/>
            <a:pathLst>
              <a:path w="241" h="829">
                <a:moveTo>
                  <a:pt x="241" y="802"/>
                </a:moveTo>
                <a:lnTo>
                  <a:pt x="43" y="17"/>
                </a:lnTo>
                <a:lnTo>
                  <a:pt x="39" y="8"/>
                </a:lnTo>
                <a:lnTo>
                  <a:pt x="34" y="3"/>
                </a:lnTo>
                <a:lnTo>
                  <a:pt x="25" y="0"/>
                </a:lnTo>
                <a:lnTo>
                  <a:pt x="16" y="0"/>
                </a:lnTo>
                <a:lnTo>
                  <a:pt x="7" y="3"/>
                </a:lnTo>
                <a:lnTo>
                  <a:pt x="2" y="10"/>
                </a:lnTo>
                <a:lnTo>
                  <a:pt x="0" y="19"/>
                </a:lnTo>
                <a:lnTo>
                  <a:pt x="0" y="28"/>
                </a:lnTo>
                <a:lnTo>
                  <a:pt x="196" y="813"/>
                </a:lnTo>
                <a:lnTo>
                  <a:pt x="196" y="813"/>
                </a:lnTo>
                <a:lnTo>
                  <a:pt x="200" y="822"/>
                </a:lnTo>
                <a:lnTo>
                  <a:pt x="207" y="827"/>
                </a:lnTo>
                <a:lnTo>
                  <a:pt x="216" y="829"/>
                </a:lnTo>
                <a:lnTo>
                  <a:pt x="225" y="829"/>
                </a:lnTo>
                <a:lnTo>
                  <a:pt x="232" y="825"/>
                </a:lnTo>
                <a:lnTo>
                  <a:pt x="239" y="820"/>
                </a:lnTo>
                <a:lnTo>
                  <a:pt x="241" y="811"/>
                </a:lnTo>
                <a:lnTo>
                  <a:pt x="241" y="802"/>
                </a:lnTo>
                <a:lnTo>
                  <a:pt x="241" y="80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8" name="Freeform 20"/>
          <p:cNvSpPr>
            <a:spLocks/>
          </p:cNvSpPr>
          <p:nvPr/>
        </p:nvSpPr>
        <p:spPr bwMode="auto">
          <a:xfrm>
            <a:off x="2212975" y="4040188"/>
            <a:ext cx="190500" cy="658813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215" y="0"/>
              </a:cxn>
              <a:cxn ang="0">
                <a:pos x="206" y="3"/>
              </a:cxn>
              <a:cxn ang="0">
                <a:pos x="199" y="8"/>
              </a:cxn>
              <a:cxn ang="0">
                <a:pos x="196" y="17"/>
              </a:cxn>
              <a:cxn ang="0">
                <a:pos x="196" y="17"/>
              </a:cxn>
              <a:cxn ang="0">
                <a:pos x="0" y="802"/>
              </a:cxn>
              <a:cxn ang="0">
                <a:pos x="0" y="802"/>
              </a:cxn>
              <a:cxn ang="0">
                <a:pos x="0" y="811"/>
              </a:cxn>
              <a:cxn ang="0">
                <a:pos x="1" y="820"/>
              </a:cxn>
              <a:cxn ang="0">
                <a:pos x="7" y="825"/>
              </a:cxn>
              <a:cxn ang="0">
                <a:pos x="16" y="829"/>
              </a:cxn>
              <a:cxn ang="0">
                <a:pos x="25" y="829"/>
              </a:cxn>
              <a:cxn ang="0">
                <a:pos x="34" y="827"/>
              </a:cxn>
              <a:cxn ang="0">
                <a:pos x="39" y="822"/>
              </a:cxn>
              <a:cxn ang="0">
                <a:pos x="42" y="813"/>
              </a:cxn>
              <a:cxn ang="0">
                <a:pos x="240" y="28"/>
              </a:cxn>
              <a:cxn ang="0">
                <a:pos x="240" y="19"/>
              </a:cxn>
              <a:cxn ang="0">
                <a:pos x="238" y="10"/>
              </a:cxn>
              <a:cxn ang="0">
                <a:pos x="233" y="3"/>
              </a:cxn>
              <a:cxn ang="0">
                <a:pos x="224" y="0"/>
              </a:cxn>
            </a:cxnLst>
            <a:rect l="0" t="0" r="r" b="b"/>
            <a:pathLst>
              <a:path w="240" h="829">
                <a:moveTo>
                  <a:pt x="224" y="0"/>
                </a:moveTo>
                <a:lnTo>
                  <a:pt x="215" y="0"/>
                </a:lnTo>
                <a:lnTo>
                  <a:pt x="206" y="3"/>
                </a:lnTo>
                <a:lnTo>
                  <a:pt x="199" y="8"/>
                </a:lnTo>
                <a:lnTo>
                  <a:pt x="196" y="17"/>
                </a:lnTo>
                <a:lnTo>
                  <a:pt x="196" y="17"/>
                </a:lnTo>
                <a:lnTo>
                  <a:pt x="0" y="802"/>
                </a:lnTo>
                <a:lnTo>
                  <a:pt x="0" y="802"/>
                </a:lnTo>
                <a:lnTo>
                  <a:pt x="0" y="811"/>
                </a:lnTo>
                <a:lnTo>
                  <a:pt x="1" y="820"/>
                </a:lnTo>
                <a:lnTo>
                  <a:pt x="7" y="825"/>
                </a:lnTo>
                <a:lnTo>
                  <a:pt x="16" y="829"/>
                </a:lnTo>
                <a:lnTo>
                  <a:pt x="25" y="829"/>
                </a:lnTo>
                <a:lnTo>
                  <a:pt x="34" y="827"/>
                </a:lnTo>
                <a:lnTo>
                  <a:pt x="39" y="822"/>
                </a:lnTo>
                <a:lnTo>
                  <a:pt x="42" y="813"/>
                </a:lnTo>
                <a:lnTo>
                  <a:pt x="240" y="28"/>
                </a:lnTo>
                <a:lnTo>
                  <a:pt x="240" y="19"/>
                </a:lnTo>
                <a:lnTo>
                  <a:pt x="238" y="10"/>
                </a:lnTo>
                <a:lnTo>
                  <a:pt x="233" y="3"/>
                </a:lnTo>
                <a:lnTo>
                  <a:pt x="224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89" name="Freeform 21"/>
          <p:cNvSpPr>
            <a:spLocks/>
          </p:cNvSpPr>
          <p:nvPr/>
        </p:nvSpPr>
        <p:spPr bwMode="auto">
          <a:xfrm>
            <a:off x="1984375" y="3876675"/>
            <a:ext cx="384175" cy="136525"/>
          </a:xfrm>
          <a:custGeom>
            <a:avLst/>
            <a:gdLst/>
            <a:ahLst/>
            <a:cxnLst>
              <a:cxn ang="0">
                <a:pos x="7" y="171"/>
              </a:cxn>
              <a:cxn ang="0">
                <a:pos x="11" y="173"/>
              </a:cxn>
              <a:cxn ang="0">
                <a:pos x="16" y="173"/>
              </a:cxn>
              <a:cxn ang="0">
                <a:pos x="20" y="171"/>
              </a:cxn>
              <a:cxn ang="0">
                <a:pos x="22" y="167"/>
              </a:cxn>
              <a:cxn ang="0">
                <a:pos x="88" y="48"/>
              </a:cxn>
              <a:cxn ang="0">
                <a:pos x="162" y="171"/>
              </a:cxn>
              <a:cxn ang="0">
                <a:pos x="250" y="43"/>
              </a:cxn>
              <a:cxn ang="0">
                <a:pos x="326" y="171"/>
              </a:cxn>
              <a:cxn ang="0">
                <a:pos x="404" y="48"/>
              </a:cxn>
              <a:cxn ang="0">
                <a:pos x="463" y="162"/>
              </a:cxn>
              <a:cxn ang="0">
                <a:pos x="463" y="162"/>
              </a:cxn>
              <a:cxn ang="0">
                <a:pos x="467" y="166"/>
              </a:cxn>
              <a:cxn ang="0">
                <a:pos x="470" y="169"/>
              </a:cxn>
              <a:cxn ang="0">
                <a:pos x="476" y="169"/>
              </a:cxn>
              <a:cxn ang="0">
                <a:pos x="479" y="167"/>
              </a:cxn>
              <a:cxn ang="0">
                <a:pos x="483" y="166"/>
              </a:cxn>
              <a:cxn ang="0">
                <a:pos x="485" y="162"/>
              </a:cxn>
              <a:cxn ang="0">
                <a:pos x="485" y="157"/>
              </a:cxn>
              <a:cxn ang="0">
                <a:pos x="485" y="153"/>
              </a:cxn>
              <a:cxn ang="0">
                <a:pos x="406" y="2"/>
              </a:cxn>
              <a:cxn ang="0">
                <a:pos x="326" y="128"/>
              </a:cxn>
              <a:cxn ang="0">
                <a:pos x="251" y="0"/>
              </a:cxn>
              <a:cxn ang="0">
                <a:pos x="164" y="128"/>
              </a:cxn>
              <a:cxn ang="0">
                <a:pos x="88" y="2"/>
              </a:cxn>
              <a:cxn ang="0">
                <a:pos x="2" y="157"/>
              </a:cxn>
              <a:cxn ang="0">
                <a:pos x="0" y="160"/>
              </a:cxn>
              <a:cxn ang="0">
                <a:pos x="2" y="164"/>
              </a:cxn>
              <a:cxn ang="0">
                <a:pos x="4" y="167"/>
              </a:cxn>
              <a:cxn ang="0">
                <a:pos x="7" y="171"/>
              </a:cxn>
            </a:cxnLst>
            <a:rect l="0" t="0" r="r" b="b"/>
            <a:pathLst>
              <a:path w="485" h="173">
                <a:moveTo>
                  <a:pt x="7" y="171"/>
                </a:moveTo>
                <a:lnTo>
                  <a:pt x="11" y="173"/>
                </a:lnTo>
                <a:lnTo>
                  <a:pt x="16" y="173"/>
                </a:lnTo>
                <a:lnTo>
                  <a:pt x="20" y="171"/>
                </a:lnTo>
                <a:lnTo>
                  <a:pt x="22" y="167"/>
                </a:lnTo>
                <a:lnTo>
                  <a:pt x="88" y="48"/>
                </a:lnTo>
                <a:lnTo>
                  <a:pt x="162" y="171"/>
                </a:lnTo>
                <a:lnTo>
                  <a:pt x="250" y="43"/>
                </a:lnTo>
                <a:lnTo>
                  <a:pt x="326" y="171"/>
                </a:lnTo>
                <a:lnTo>
                  <a:pt x="404" y="48"/>
                </a:lnTo>
                <a:lnTo>
                  <a:pt x="463" y="162"/>
                </a:lnTo>
                <a:lnTo>
                  <a:pt x="463" y="162"/>
                </a:lnTo>
                <a:lnTo>
                  <a:pt x="467" y="166"/>
                </a:lnTo>
                <a:lnTo>
                  <a:pt x="470" y="169"/>
                </a:lnTo>
                <a:lnTo>
                  <a:pt x="476" y="169"/>
                </a:lnTo>
                <a:lnTo>
                  <a:pt x="479" y="167"/>
                </a:lnTo>
                <a:lnTo>
                  <a:pt x="483" y="166"/>
                </a:lnTo>
                <a:lnTo>
                  <a:pt x="485" y="162"/>
                </a:lnTo>
                <a:lnTo>
                  <a:pt x="485" y="157"/>
                </a:lnTo>
                <a:lnTo>
                  <a:pt x="485" y="153"/>
                </a:lnTo>
                <a:lnTo>
                  <a:pt x="406" y="2"/>
                </a:lnTo>
                <a:lnTo>
                  <a:pt x="326" y="128"/>
                </a:lnTo>
                <a:lnTo>
                  <a:pt x="251" y="0"/>
                </a:lnTo>
                <a:lnTo>
                  <a:pt x="164" y="128"/>
                </a:lnTo>
                <a:lnTo>
                  <a:pt x="88" y="2"/>
                </a:lnTo>
                <a:lnTo>
                  <a:pt x="2" y="157"/>
                </a:lnTo>
                <a:lnTo>
                  <a:pt x="0" y="160"/>
                </a:lnTo>
                <a:lnTo>
                  <a:pt x="2" y="164"/>
                </a:lnTo>
                <a:lnTo>
                  <a:pt x="4" y="167"/>
                </a:lnTo>
                <a:lnTo>
                  <a:pt x="7" y="1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0" name="Rectangle 22"/>
          <p:cNvSpPr>
            <a:spLocks noChangeArrowheads="1"/>
          </p:cNvSpPr>
          <p:nvPr/>
        </p:nvSpPr>
        <p:spPr bwMode="auto">
          <a:xfrm>
            <a:off x="2001838" y="4679950"/>
            <a:ext cx="361950" cy="31432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1" name="Freeform 23"/>
          <p:cNvSpPr>
            <a:spLocks/>
          </p:cNvSpPr>
          <p:nvPr/>
        </p:nvSpPr>
        <p:spPr bwMode="auto">
          <a:xfrm>
            <a:off x="2073275" y="4883150"/>
            <a:ext cx="217488" cy="220663"/>
          </a:xfrm>
          <a:custGeom>
            <a:avLst/>
            <a:gdLst/>
            <a:ahLst/>
            <a:cxnLst>
              <a:cxn ang="0">
                <a:pos x="138" y="277"/>
              </a:cxn>
              <a:cxn ang="0">
                <a:pos x="164" y="274"/>
              </a:cxn>
              <a:cxn ang="0">
                <a:pos x="191" y="267"/>
              </a:cxn>
              <a:cxn ang="0">
                <a:pos x="214" y="254"/>
              </a:cxn>
              <a:cxn ang="0">
                <a:pos x="234" y="236"/>
              </a:cxn>
              <a:cxn ang="0">
                <a:pos x="251" y="217"/>
              </a:cxn>
              <a:cxn ang="0">
                <a:pos x="264" y="192"/>
              </a:cxn>
              <a:cxn ang="0">
                <a:pos x="271" y="167"/>
              </a:cxn>
              <a:cxn ang="0">
                <a:pos x="275" y="139"/>
              </a:cxn>
              <a:cxn ang="0">
                <a:pos x="271" y="110"/>
              </a:cxn>
              <a:cxn ang="0">
                <a:pos x="264" y="85"/>
              </a:cxn>
              <a:cxn ang="0">
                <a:pos x="251" y="60"/>
              </a:cxn>
              <a:cxn ang="0">
                <a:pos x="234" y="41"/>
              </a:cxn>
              <a:cxn ang="0">
                <a:pos x="214" y="23"/>
              </a:cxn>
              <a:cxn ang="0">
                <a:pos x="191" y="11"/>
              </a:cxn>
              <a:cxn ang="0">
                <a:pos x="164" y="3"/>
              </a:cxn>
              <a:cxn ang="0">
                <a:pos x="138" y="0"/>
              </a:cxn>
              <a:cxn ang="0">
                <a:pos x="111" y="3"/>
              </a:cxn>
              <a:cxn ang="0">
                <a:pos x="84" y="11"/>
              </a:cxn>
              <a:cxn ang="0">
                <a:pos x="61" y="23"/>
              </a:cxn>
              <a:cxn ang="0">
                <a:pos x="41" y="41"/>
              </a:cxn>
              <a:cxn ang="0">
                <a:pos x="24" y="60"/>
              </a:cxn>
              <a:cxn ang="0">
                <a:pos x="11" y="85"/>
              </a:cxn>
              <a:cxn ang="0">
                <a:pos x="4" y="110"/>
              </a:cxn>
              <a:cxn ang="0">
                <a:pos x="0" y="139"/>
              </a:cxn>
              <a:cxn ang="0">
                <a:pos x="4" y="167"/>
              </a:cxn>
              <a:cxn ang="0">
                <a:pos x="11" y="192"/>
              </a:cxn>
              <a:cxn ang="0">
                <a:pos x="24" y="217"/>
              </a:cxn>
              <a:cxn ang="0">
                <a:pos x="41" y="236"/>
              </a:cxn>
              <a:cxn ang="0">
                <a:pos x="61" y="254"/>
              </a:cxn>
              <a:cxn ang="0">
                <a:pos x="84" y="267"/>
              </a:cxn>
              <a:cxn ang="0">
                <a:pos x="111" y="274"/>
              </a:cxn>
              <a:cxn ang="0">
                <a:pos x="138" y="277"/>
              </a:cxn>
            </a:cxnLst>
            <a:rect l="0" t="0" r="r" b="b"/>
            <a:pathLst>
              <a:path w="275" h="277">
                <a:moveTo>
                  <a:pt x="138" y="277"/>
                </a:moveTo>
                <a:lnTo>
                  <a:pt x="164" y="274"/>
                </a:lnTo>
                <a:lnTo>
                  <a:pt x="191" y="267"/>
                </a:lnTo>
                <a:lnTo>
                  <a:pt x="214" y="254"/>
                </a:lnTo>
                <a:lnTo>
                  <a:pt x="234" y="236"/>
                </a:lnTo>
                <a:lnTo>
                  <a:pt x="251" y="217"/>
                </a:lnTo>
                <a:lnTo>
                  <a:pt x="264" y="192"/>
                </a:lnTo>
                <a:lnTo>
                  <a:pt x="271" y="167"/>
                </a:lnTo>
                <a:lnTo>
                  <a:pt x="275" y="139"/>
                </a:lnTo>
                <a:lnTo>
                  <a:pt x="271" y="110"/>
                </a:lnTo>
                <a:lnTo>
                  <a:pt x="264" y="85"/>
                </a:lnTo>
                <a:lnTo>
                  <a:pt x="251" y="60"/>
                </a:lnTo>
                <a:lnTo>
                  <a:pt x="234" y="41"/>
                </a:lnTo>
                <a:lnTo>
                  <a:pt x="214" y="23"/>
                </a:lnTo>
                <a:lnTo>
                  <a:pt x="191" y="11"/>
                </a:lnTo>
                <a:lnTo>
                  <a:pt x="164" y="3"/>
                </a:lnTo>
                <a:lnTo>
                  <a:pt x="138" y="0"/>
                </a:lnTo>
                <a:lnTo>
                  <a:pt x="111" y="3"/>
                </a:lnTo>
                <a:lnTo>
                  <a:pt x="84" y="11"/>
                </a:lnTo>
                <a:lnTo>
                  <a:pt x="61" y="23"/>
                </a:lnTo>
                <a:lnTo>
                  <a:pt x="41" y="41"/>
                </a:lnTo>
                <a:lnTo>
                  <a:pt x="24" y="60"/>
                </a:lnTo>
                <a:lnTo>
                  <a:pt x="11" y="85"/>
                </a:lnTo>
                <a:lnTo>
                  <a:pt x="4" y="110"/>
                </a:lnTo>
                <a:lnTo>
                  <a:pt x="0" y="139"/>
                </a:lnTo>
                <a:lnTo>
                  <a:pt x="4" y="167"/>
                </a:lnTo>
                <a:lnTo>
                  <a:pt x="11" y="192"/>
                </a:lnTo>
                <a:lnTo>
                  <a:pt x="24" y="217"/>
                </a:lnTo>
                <a:lnTo>
                  <a:pt x="41" y="236"/>
                </a:lnTo>
                <a:lnTo>
                  <a:pt x="61" y="254"/>
                </a:lnTo>
                <a:lnTo>
                  <a:pt x="84" y="267"/>
                </a:lnTo>
                <a:lnTo>
                  <a:pt x="111" y="274"/>
                </a:lnTo>
                <a:lnTo>
                  <a:pt x="138" y="27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2" name="Freeform 24"/>
          <p:cNvSpPr>
            <a:spLocks/>
          </p:cNvSpPr>
          <p:nvPr/>
        </p:nvSpPr>
        <p:spPr bwMode="auto">
          <a:xfrm>
            <a:off x="1660525" y="3429000"/>
            <a:ext cx="1038225" cy="1303338"/>
          </a:xfrm>
          <a:custGeom>
            <a:avLst/>
            <a:gdLst/>
            <a:ahLst/>
            <a:cxnLst>
              <a:cxn ang="0">
                <a:pos x="1112" y="286"/>
              </a:cxn>
              <a:cxn ang="0">
                <a:pos x="1194" y="429"/>
              </a:cxn>
              <a:cxn ang="0">
                <a:pos x="1237" y="587"/>
              </a:cxn>
              <a:cxn ang="0">
                <a:pos x="1230" y="747"/>
              </a:cxn>
              <a:cxn ang="0">
                <a:pos x="1175" y="900"/>
              </a:cxn>
              <a:cxn ang="0">
                <a:pos x="1077" y="1034"/>
              </a:cxn>
              <a:cxn ang="0">
                <a:pos x="1062" y="1052"/>
              </a:cxn>
              <a:cxn ang="0">
                <a:pos x="1034" y="1085"/>
              </a:cxn>
              <a:cxn ang="0">
                <a:pos x="991" y="1144"/>
              </a:cxn>
              <a:cxn ang="0">
                <a:pos x="895" y="1306"/>
              </a:cxn>
              <a:cxn ang="0">
                <a:pos x="826" y="1505"/>
              </a:cxn>
              <a:cxn ang="0">
                <a:pos x="487" y="1497"/>
              </a:cxn>
              <a:cxn ang="0">
                <a:pos x="404" y="1276"/>
              </a:cxn>
              <a:cxn ang="0">
                <a:pos x="295" y="1105"/>
              </a:cxn>
              <a:cxn ang="0">
                <a:pos x="219" y="1020"/>
              </a:cxn>
              <a:cxn ang="0">
                <a:pos x="119" y="870"/>
              </a:cxn>
              <a:cxn ang="0">
                <a:pos x="71" y="699"/>
              </a:cxn>
              <a:cxn ang="0">
                <a:pos x="78" y="528"/>
              </a:cxn>
              <a:cxn ang="0">
                <a:pos x="133" y="374"/>
              </a:cxn>
              <a:cxn ang="0">
                <a:pos x="233" y="240"/>
              </a:cxn>
              <a:cxn ang="0">
                <a:pos x="300" y="183"/>
              </a:cxn>
              <a:cxn ang="0">
                <a:pos x="373" y="137"/>
              </a:cxn>
              <a:cxn ang="0">
                <a:pos x="452" y="101"/>
              </a:cxn>
              <a:cxn ang="0">
                <a:pos x="535" y="78"/>
              </a:cxn>
              <a:cxn ang="0">
                <a:pos x="623" y="68"/>
              </a:cxn>
              <a:cxn ang="0">
                <a:pos x="712" y="71"/>
              </a:cxn>
              <a:cxn ang="0">
                <a:pos x="799" y="85"/>
              </a:cxn>
              <a:cxn ang="0">
                <a:pos x="883" y="112"/>
              </a:cxn>
              <a:cxn ang="0">
                <a:pos x="959" y="151"/>
              </a:cxn>
              <a:cxn ang="0">
                <a:pos x="1030" y="201"/>
              </a:cxn>
              <a:cxn ang="0">
                <a:pos x="1075" y="242"/>
              </a:cxn>
              <a:cxn ang="0">
                <a:pos x="1078" y="246"/>
              </a:cxn>
              <a:cxn ang="0">
                <a:pos x="1146" y="219"/>
              </a:cxn>
              <a:cxn ang="0">
                <a:pos x="1100" y="169"/>
              </a:cxn>
              <a:cxn ang="0">
                <a:pos x="1021" y="110"/>
              </a:cxn>
              <a:cxn ang="0">
                <a:pos x="938" y="62"/>
              </a:cxn>
              <a:cxn ang="0">
                <a:pos x="847" y="28"/>
              </a:cxn>
              <a:cxn ang="0">
                <a:pos x="751" y="7"/>
              </a:cxn>
              <a:cxn ang="0">
                <a:pos x="653" y="0"/>
              </a:cxn>
              <a:cxn ang="0">
                <a:pos x="459" y="28"/>
              </a:cxn>
              <a:cxn ang="0">
                <a:pos x="288" y="109"/>
              </a:cxn>
              <a:cxn ang="0">
                <a:pos x="149" y="233"/>
              </a:cxn>
              <a:cxn ang="0">
                <a:pos x="51" y="390"/>
              </a:cxn>
              <a:cxn ang="0">
                <a:pos x="3" y="573"/>
              </a:cxn>
              <a:cxn ang="0">
                <a:pos x="14" y="772"/>
              </a:cxn>
              <a:cxn ang="0">
                <a:pos x="87" y="956"/>
              </a:cxn>
              <a:cxn ang="0">
                <a:pos x="215" y="1110"/>
              </a:cxn>
              <a:cxn ang="0">
                <a:pos x="308" y="1246"/>
              </a:cxn>
              <a:cxn ang="0">
                <a:pos x="407" y="1456"/>
              </a:cxn>
              <a:cxn ang="0">
                <a:pos x="430" y="1642"/>
              </a:cxn>
              <a:cxn ang="0">
                <a:pos x="893" y="1516"/>
              </a:cxn>
              <a:cxn ang="0">
                <a:pos x="1002" y="1255"/>
              </a:cxn>
              <a:cxn ang="0">
                <a:pos x="1114" y="1094"/>
              </a:cxn>
              <a:cxn ang="0">
                <a:pos x="1141" y="1064"/>
              </a:cxn>
              <a:cxn ang="0">
                <a:pos x="1176" y="1023"/>
              </a:cxn>
              <a:cxn ang="0">
                <a:pos x="1187" y="1011"/>
              </a:cxn>
              <a:cxn ang="0">
                <a:pos x="1214" y="970"/>
              </a:cxn>
              <a:cxn ang="0">
                <a:pos x="1276" y="835"/>
              </a:cxn>
              <a:cxn ang="0">
                <a:pos x="1306" y="689"/>
              </a:cxn>
              <a:cxn ang="0">
                <a:pos x="1297" y="536"/>
              </a:cxn>
              <a:cxn ang="0">
                <a:pos x="1248" y="381"/>
              </a:cxn>
              <a:cxn ang="0">
                <a:pos x="1169" y="246"/>
              </a:cxn>
            </a:cxnLst>
            <a:rect l="0" t="0" r="r" b="b"/>
            <a:pathLst>
              <a:path w="1308" h="1642">
                <a:moveTo>
                  <a:pt x="1169" y="246"/>
                </a:moveTo>
                <a:lnTo>
                  <a:pt x="1078" y="246"/>
                </a:lnTo>
                <a:lnTo>
                  <a:pt x="1112" y="286"/>
                </a:lnTo>
                <a:lnTo>
                  <a:pt x="1143" y="331"/>
                </a:lnTo>
                <a:lnTo>
                  <a:pt x="1169" y="379"/>
                </a:lnTo>
                <a:lnTo>
                  <a:pt x="1194" y="429"/>
                </a:lnTo>
                <a:lnTo>
                  <a:pt x="1214" y="482"/>
                </a:lnTo>
                <a:lnTo>
                  <a:pt x="1228" y="534"/>
                </a:lnTo>
                <a:lnTo>
                  <a:pt x="1237" y="587"/>
                </a:lnTo>
                <a:lnTo>
                  <a:pt x="1240" y="639"/>
                </a:lnTo>
                <a:lnTo>
                  <a:pt x="1237" y="694"/>
                </a:lnTo>
                <a:lnTo>
                  <a:pt x="1230" y="747"/>
                </a:lnTo>
                <a:lnTo>
                  <a:pt x="1216" y="801"/>
                </a:lnTo>
                <a:lnTo>
                  <a:pt x="1198" y="852"/>
                </a:lnTo>
                <a:lnTo>
                  <a:pt x="1175" y="900"/>
                </a:lnTo>
                <a:lnTo>
                  <a:pt x="1146" y="948"/>
                </a:lnTo>
                <a:lnTo>
                  <a:pt x="1114" y="993"/>
                </a:lnTo>
                <a:lnTo>
                  <a:pt x="1077" y="1034"/>
                </a:lnTo>
                <a:lnTo>
                  <a:pt x="1075" y="1036"/>
                </a:lnTo>
                <a:lnTo>
                  <a:pt x="1070" y="1043"/>
                </a:lnTo>
                <a:lnTo>
                  <a:pt x="1062" y="1052"/>
                </a:lnTo>
                <a:lnTo>
                  <a:pt x="1054" y="1062"/>
                </a:lnTo>
                <a:lnTo>
                  <a:pt x="1043" y="1073"/>
                </a:lnTo>
                <a:lnTo>
                  <a:pt x="1034" y="1085"/>
                </a:lnTo>
                <a:lnTo>
                  <a:pt x="1025" y="1094"/>
                </a:lnTo>
                <a:lnTo>
                  <a:pt x="1020" y="1103"/>
                </a:lnTo>
                <a:lnTo>
                  <a:pt x="991" y="1144"/>
                </a:lnTo>
                <a:lnTo>
                  <a:pt x="959" y="1192"/>
                </a:lnTo>
                <a:lnTo>
                  <a:pt x="925" y="1247"/>
                </a:lnTo>
                <a:lnTo>
                  <a:pt x="895" y="1306"/>
                </a:lnTo>
                <a:lnTo>
                  <a:pt x="867" y="1370"/>
                </a:lnTo>
                <a:lnTo>
                  <a:pt x="843" y="1438"/>
                </a:lnTo>
                <a:lnTo>
                  <a:pt x="826" y="1505"/>
                </a:lnTo>
                <a:lnTo>
                  <a:pt x="817" y="1575"/>
                </a:lnTo>
                <a:lnTo>
                  <a:pt x="498" y="1575"/>
                </a:lnTo>
                <a:lnTo>
                  <a:pt x="487" y="1497"/>
                </a:lnTo>
                <a:lnTo>
                  <a:pt x="468" y="1420"/>
                </a:lnTo>
                <a:lnTo>
                  <a:pt x="438" y="1345"/>
                </a:lnTo>
                <a:lnTo>
                  <a:pt x="404" y="1276"/>
                </a:lnTo>
                <a:lnTo>
                  <a:pt x="366" y="1210"/>
                </a:lnTo>
                <a:lnTo>
                  <a:pt x="331" y="1153"/>
                </a:lnTo>
                <a:lnTo>
                  <a:pt x="295" y="1105"/>
                </a:lnTo>
                <a:lnTo>
                  <a:pt x="267" y="1068"/>
                </a:lnTo>
                <a:lnTo>
                  <a:pt x="261" y="1062"/>
                </a:lnTo>
                <a:lnTo>
                  <a:pt x="219" y="1020"/>
                </a:lnTo>
                <a:lnTo>
                  <a:pt x="179" y="973"/>
                </a:lnTo>
                <a:lnTo>
                  <a:pt x="146" y="924"/>
                </a:lnTo>
                <a:lnTo>
                  <a:pt x="119" y="870"/>
                </a:lnTo>
                <a:lnTo>
                  <a:pt x="96" y="815"/>
                </a:lnTo>
                <a:lnTo>
                  <a:pt x="80" y="758"/>
                </a:lnTo>
                <a:lnTo>
                  <a:pt x="71" y="699"/>
                </a:lnTo>
                <a:lnTo>
                  <a:pt x="67" y="639"/>
                </a:lnTo>
                <a:lnTo>
                  <a:pt x="71" y="584"/>
                </a:lnTo>
                <a:lnTo>
                  <a:pt x="78" y="528"/>
                </a:lnTo>
                <a:lnTo>
                  <a:pt x="92" y="475"/>
                </a:lnTo>
                <a:lnTo>
                  <a:pt x="110" y="424"/>
                </a:lnTo>
                <a:lnTo>
                  <a:pt x="133" y="374"/>
                </a:lnTo>
                <a:lnTo>
                  <a:pt x="162" y="326"/>
                </a:lnTo>
                <a:lnTo>
                  <a:pt x="195" y="281"/>
                </a:lnTo>
                <a:lnTo>
                  <a:pt x="233" y="240"/>
                </a:lnTo>
                <a:lnTo>
                  <a:pt x="254" y="221"/>
                </a:lnTo>
                <a:lnTo>
                  <a:pt x="277" y="201"/>
                </a:lnTo>
                <a:lnTo>
                  <a:pt x="300" y="183"/>
                </a:lnTo>
                <a:lnTo>
                  <a:pt x="324" y="167"/>
                </a:lnTo>
                <a:lnTo>
                  <a:pt x="349" y="151"/>
                </a:lnTo>
                <a:lnTo>
                  <a:pt x="373" y="137"/>
                </a:lnTo>
                <a:lnTo>
                  <a:pt x="398" y="125"/>
                </a:lnTo>
                <a:lnTo>
                  <a:pt x="425" y="112"/>
                </a:lnTo>
                <a:lnTo>
                  <a:pt x="452" y="101"/>
                </a:lnTo>
                <a:lnTo>
                  <a:pt x="480" y="93"/>
                </a:lnTo>
                <a:lnTo>
                  <a:pt x="509" y="85"/>
                </a:lnTo>
                <a:lnTo>
                  <a:pt x="535" y="78"/>
                </a:lnTo>
                <a:lnTo>
                  <a:pt x="566" y="75"/>
                </a:lnTo>
                <a:lnTo>
                  <a:pt x="594" y="71"/>
                </a:lnTo>
                <a:lnTo>
                  <a:pt x="623" y="68"/>
                </a:lnTo>
                <a:lnTo>
                  <a:pt x="653" y="68"/>
                </a:lnTo>
                <a:lnTo>
                  <a:pt x="683" y="68"/>
                </a:lnTo>
                <a:lnTo>
                  <a:pt x="712" y="71"/>
                </a:lnTo>
                <a:lnTo>
                  <a:pt x="742" y="75"/>
                </a:lnTo>
                <a:lnTo>
                  <a:pt x="770" y="78"/>
                </a:lnTo>
                <a:lnTo>
                  <a:pt x="799" y="85"/>
                </a:lnTo>
                <a:lnTo>
                  <a:pt x="827" y="93"/>
                </a:lnTo>
                <a:lnTo>
                  <a:pt x="854" y="101"/>
                </a:lnTo>
                <a:lnTo>
                  <a:pt x="883" y="112"/>
                </a:lnTo>
                <a:lnTo>
                  <a:pt x="909" y="125"/>
                </a:lnTo>
                <a:lnTo>
                  <a:pt x="934" y="137"/>
                </a:lnTo>
                <a:lnTo>
                  <a:pt x="959" y="151"/>
                </a:lnTo>
                <a:lnTo>
                  <a:pt x="984" y="167"/>
                </a:lnTo>
                <a:lnTo>
                  <a:pt x="1007" y="183"/>
                </a:lnTo>
                <a:lnTo>
                  <a:pt x="1030" y="201"/>
                </a:lnTo>
                <a:lnTo>
                  <a:pt x="1054" y="221"/>
                </a:lnTo>
                <a:lnTo>
                  <a:pt x="1075" y="240"/>
                </a:lnTo>
                <a:lnTo>
                  <a:pt x="1075" y="242"/>
                </a:lnTo>
                <a:lnTo>
                  <a:pt x="1077" y="242"/>
                </a:lnTo>
                <a:lnTo>
                  <a:pt x="1077" y="244"/>
                </a:lnTo>
                <a:lnTo>
                  <a:pt x="1078" y="246"/>
                </a:lnTo>
                <a:lnTo>
                  <a:pt x="1169" y="246"/>
                </a:lnTo>
                <a:lnTo>
                  <a:pt x="1159" y="231"/>
                </a:lnTo>
                <a:lnTo>
                  <a:pt x="1146" y="219"/>
                </a:lnTo>
                <a:lnTo>
                  <a:pt x="1135" y="205"/>
                </a:lnTo>
                <a:lnTo>
                  <a:pt x="1123" y="192"/>
                </a:lnTo>
                <a:lnTo>
                  <a:pt x="1100" y="169"/>
                </a:lnTo>
                <a:lnTo>
                  <a:pt x="1075" y="148"/>
                </a:lnTo>
                <a:lnTo>
                  <a:pt x="1048" y="128"/>
                </a:lnTo>
                <a:lnTo>
                  <a:pt x="1021" y="110"/>
                </a:lnTo>
                <a:lnTo>
                  <a:pt x="995" y="93"/>
                </a:lnTo>
                <a:lnTo>
                  <a:pt x="966" y="77"/>
                </a:lnTo>
                <a:lnTo>
                  <a:pt x="938" y="62"/>
                </a:lnTo>
                <a:lnTo>
                  <a:pt x="908" y="50"/>
                </a:lnTo>
                <a:lnTo>
                  <a:pt x="877" y="37"/>
                </a:lnTo>
                <a:lnTo>
                  <a:pt x="847" y="28"/>
                </a:lnTo>
                <a:lnTo>
                  <a:pt x="815" y="20"/>
                </a:lnTo>
                <a:lnTo>
                  <a:pt x="785" y="12"/>
                </a:lnTo>
                <a:lnTo>
                  <a:pt x="751" y="7"/>
                </a:lnTo>
                <a:lnTo>
                  <a:pt x="719" y="4"/>
                </a:lnTo>
                <a:lnTo>
                  <a:pt x="687" y="0"/>
                </a:lnTo>
                <a:lnTo>
                  <a:pt x="653" y="0"/>
                </a:lnTo>
                <a:lnTo>
                  <a:pt x="587" y="4"/>
                </a:lnTo>
                <a:lnTo>
                  <a:pt x="521" y="12"/>
                </a:lnTo>
                <a:lnTo>
                  <a:pt x="459" y="28"/>
                </a:lnTo>
                <a:lnTo>
                  <a:pt x="398" y="50"/>
                </a:lnTo>
                <a:lnTo>
                  <a:pt x="341" y="77"/>
                </a:lnTo>
                <a:lnTo>
                  <a:pt x="288" y="109"/>
                </a:lnTo>
                <a:lnTo>
                  <a:pt x="238" y="146"/>
                </a:lnTo>
                <a:lnTo>
                  <a:pt x="192" y="187"/>
                </a:lnTo>
                <a:lnTo>
                  <a:pt x="149" y="233"/>
                </a:lnTo>
                <a:lnTo>
                  <a:pt x="112" y="281"/>
                </a:lnTo>
                <a:lnTo>
                  <a:pt x="78" y="335"/>
                </a:lnTo>
                <a:lnTo>
                  <a:pt x="51" y="390"/>
                </a:lnTo>
                <a:lnTo>
                  <a:pt x="30" y="448"/>
                </a:lnTo>
                <a:lnTo>
                  <a:pt x="12" y="511"/>
                </a:lnTo>
                <a:lnTo>
                  <a:pt x="3" y="573"/>
                </a:lnTo>
                <a:lnTo>
                  <a:pt x="0" y="639"/>
                </a:lnTo>
                <a:lnTo>
                  <a:pt x="3" y="706"/>
                </a:lnTo>
                <a:lnTo>
                  <a:pt x="14" y="772"/>
                </a:lnTo>
                <a:lnTo>
                  <a:pt x="32" y="836"/>
                </a:lnTo>
                <a:lnTo>
                  <a:pt x="57" y="897"/>
                </a:lnTo>
                <a:lnTo>
                  <a:pt x="87" y="956"/>
                </a:lnTo>
                <a:lnTo>
                  <a:pt x="124" y="1013"/>
                </a:lnTo>
                <a:lnTo>
                  <a:pt x="167" y="1064"/>
                </a:lnTo>
                <a:lnTo>
                  <a:pt x="215" y="1110"/>
                </a:lnTo>
                <a:lnTo>
                  <a:pt x="240" y="1142"/>
                </a:lnTo>
                <a:lnTo>
                  <a:pt x="272" y="1189"/>
                </a:lnTo>
                <a:lnTo>
                  <a:pt x="308" y="1246"/>
                </a:lnTo>
                <a:lnTo>
                  <a:pt x="345" y="1310"/>
                </a:lnTo>
                <a:lnTo>
                  <a:pt x="379" y="1381"/>
                </a:lnTo>
                <a:lnTo>
                  <a:pt x="407" y="1456"/>
                </a:lnTo>
                <a:lnTo>
                  <a:pt x="425" y="1532"/>
                </a:lnTo>
                <a:lnTo>
                  <a:pt x="430" y="1607"/>
                </a:lnTo>
                <a:lnTo>
                  <a:pt x="430" y="1642"/>
                </a:lnTo>
                <a:lnTo>
                  <a:pt x="886" y="1642"/>
                </a:lnTo>
                <a:lnTo>
                  <a:pt x="884" y="1607"/>
                </a:lnTo>
                <a:lnTo>
                  <a:pt x="893" y="1516"/>
                </a:lnTo>
                <a:lnTo>
                  <a:pt x="918" y="1424"/>
                </a:lnTo>
                <a:lnTo>
                  <a:pt x="957" y="1336"/>
                </a:lnTo>
                <a:lnTo>
                  <a:pt x="1002" y="1255"/>
                </a:lnTo>
                <a:lnTo>
                  <a:pt x="1046" y="1185"/>
                </a:lnTo>
                <a:lnTo>
                  <a:pt x="1086" y="1130"/>
                </a:lnTo>
                <a:lnTo>
                  <a:pt x="1114" y="1094"/>
                </a:lnTo>
                <a:lnTo>
                  <a:pt x="1127" y="1080"/>
                </a:lnTo>
                <a:lnTo>
                  <a:pt x="1128" y="1078"/>
                </a:lnTo>
                <a:lnTo>
                  <a:pt x="1141" y="1064"/>
                </a:lnTo>
                <a:lnTo>
                  <a:pt x="1153" y="1052"/>
                </a:lnTo>
                <a:lnTo>
                  <a:pt x="1164" y="1037"/>
                </a:lnTo>
                <a:lnTo>
                  <a:pt x="1176" y="1023"/>
                </a:lnTo>
                <a:lnTo>
                  <a:pt x="1187" y="1011"/>
                </a:lnTo>
                <a:lnTo>
                  <a:pt x="1187" y="1011"/>
                </a:lnTo>
                <a:lnTo>
                  <a:pt x="1187" y="1011"/>
                </a:lnTo>
                <a:lnTo>
                  <a:pt x="1185" y="1011"/>
                </a:lnTo>
                <a:lnTo>
                  <a:pt x="1185" y="1011"/>
                </a:lnTo>
                <a:lnTo>
                  <a:pt x="1214" y="970"/>
                </a:lnTo>
                <a:lnTo>
                  <a:pt x="1239" y="925"/>
                </a:lnTo>
                <a:lnTo>
                  <a:pt x="1260" y="881"/>
                </a:lnTo>
                <a:lnTo>
                  <a:pt x="1276" y="835"/>
                </a:lnTo>
                <a:lnTo>
                  <a:pt x="1290" y="787"/>
                </a:lnTo>
                <a:lnTo>
                  <a:pt x="1301" y="738"/>
                </a:lnTo>
                <a:lnTo>
                  <a:pt x="1306" y="689"/>
                </a:lnTo>
                <a:lnTo>
                  <a:pt x="1308" y="639"/>
                </a:lnTo>
                <a:lnTo>
                  <a:pt x="1305" y="587"/>
                </a:lnTo>
                <a:lnTo>
                  <a:pt x="1297" y="536"/>
                </a:lnTo>
                <a:lnTo>
                  <a:pt x="1285" y="482"/>
                </a:lnTo>
                <a:lnTo>
                  <a:pt x="1269" y="431"/>
                </a:lnTo>
                <a:lnTo>
                  <a:pt x="1248" y="381"/>
                </a:lnTo>
                <a:lnTo>
                  <a:pt x="1224" y="333"/>
                </a:lnTo>
                <a:lnTo>
                  <a:pt x="1198" y="288"/>
                </a:lnTo>
                <a:lnTo>
                  <a:pt x="1169" y="2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3" name="Freeform 25"/>
          <p:cNvSpPr>
            <a:spLocks/>
          </p:cNvSpPr>
          <p:nvPr/>
        </p:nvSpPr>
        <p:spPr bwMode="auto">
          <a:xfrm>
            <a:off x="1816100" y="4484688"/>
            <a:ext cx="206375" cy="400050"/>
          </a:xfrm>
          <a:custGeom>
            <a:avLst/>
            <a:gdLst/>
            <a:ahLst/>
            <a:cxnLst>
              <a:cxn ang="0">
                <a:pos x="155" y="0"/>
              </a:cxn>
              <a:cxn ang="0">
                <a:pos x="152" y="4"/>
              </a:cxn>
              <a:cxn ang="0">
                <a:pos x="139" y="14"/>
              </a:cxn>
              <a:cxn ang="0">
                <a:pos x="121" y="29"/>
              </a:cxn>
              <a:cxn ang="0">
                <a:pos x="100" y="50"/>
              </a:cxn>
              <a:cxn ang="0">
                <a:pos x="77" y="77"/>
              </a:cxn>
              <a:cxn ang="0">
                <a:pos x="54" y="107"/>
              </a:cxn>
              <a:cxn ang="0">
                <a:pos x="32" y="141"/>
              </a:cxn>
              <a:cxn ang="0">
                <a:pos x="16" y="176"/>
              </a:cxn>
              <a:cxn ang="0">
                <a:pos x="4" y="216"/>
              </a:cxn>
              <a:cxn ang="0">
                <a:pos x="0" y="256"/>
              </a:cxn>
              <a:cxn ang="0">
                <a:pos x="6" y="299"/>
              </a:cxn>
              <a:cxn ang="0">
                <a:pos x="22" y="342"/>
              </a:cxn>
              <a:cxn ang="0">
                <a:pos x="52" y="383"/>
              </a:cxn>
              <a:cxn ang="0">
                <a:pos x="97" y="426"/>
              </a:cxn>
              <a:cxn ang="0">
                <a:pos x="159" y="466"/>
              </a:cxn>
              <a:cxn ang="0">
                <a:pos x="239" y="506"/>
              </a:cxn>
              <a:cxn ang="0">
                <a:pos x="243" y="491"/>
              </a:cxn>
              <a:cxn ang="0">
                <a:pos x="250" y="450"/>
              </a:cxn>
              <a:cxn ang="0">
                <a:pos x="257" y="392"/>
              </a:cxn>
              <a:cxn ang="0">
                <a:pos x="260" y="317"/>
              </a:cxn>
              <a:cxn ang="0">
                <a:pos x="255" y="235"/>
              </a:cxn>
              <a:cxn ang="0">
                <a:pos x="239" y="152"/>
              </a:cxn>
              <a:cxn ang="0">
                <a:pos x="207" y="71"/>
              </a:cxn>
              <a:cxn ang="0">
                <a:pos x="155" y="0"/>
              </a:cxn>
            </a:cxnLst>
            <a:rect l="0" t="0" r="r" b="b"/>
            <a:pathLst>
              <a:path w="260" h="506">
                <a:moveTo>
                  <a:pt x="155" y="0"/>
                </a:moveTo>
                <a:lnTo>
                  <a:pt x="152" y="4"/>
                </a:lnTo>
                <a:lnTo>
                  <a:pt x="139" y="14"/>
                </a:lnTo>
                <a:lnTo>
                  <a:pt x="121" y="29"/>
                </a:lnTo>
                <a:lnTo>
                  <a:pt x="100" y="50"/>
                </a:lnTo>
                <a:lnTo>
                  <a:pt x="77" y="77"/>
                </a:lnTo>
                <a:lnTo>
                  <a:pt x="54" y="107"/>
                </a:lnTo>
                <a:lnTo>
                  <a:pt x="32" y="141"/>
                </a:lnTo>
                <a:lnTo>
                  <a:pt x="16" y="176"/>
                </a:lnTo>
                <a:lnTo>
                  <a:pt x="4" y="216"/>
                </a:lnTo>
                <a:lnTo>
                  <a:pt x="0" y="256"/>
                </a:lnTo>
                <a:lnTo>
                  <a:pt x="6" y="299"/>
                </a:lnTo>
                <a:lnTo>
                  <a:pt x="22" y="342"/>
                </a:lnTo>
                <a:lnTo>
                  <a:pt x="52" y="383"/>
                </a:lnTo>
                <a:lnTo>
                  <a:pt x="97" y="426"/>
                </a:lnTo>
                <a:lnTo>
                  <a:pt x="159" y="466"/>
                </a:lnTo>
                <a:lnTo>
                  <a:pt x="239" y="506"/>
                </a:lnTo>
                <a:lnTo>
                  <a:pt x="243" y="491"/>
                </a:lnTo>
                <a:lnTo>
                  <a:pt x="250" y="450"/>
                </a:lnTo>
                <a:lnTo>
                  <a:pt x="257" y="392"/>
                </a:lnTo>
                <a:lnTo>
                  <a:pt x="260" y="317"/>
                </a:lnTo>
                <a:lnTo>
                  <a:pt x="255" y="235"/>
                </a:lnTo>
                <a:lnTo>
                  <a:pt x="239" y="152"/>
                </a:lnTo>
                <a:lnTo>
                  <a:pt x="207" y="71"/>
                </a:lnTo>
                <a:lnTo>
                  <a:pt x="155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4" name="Freeform 26"/>
          <p:cNvSpPr>
            <a:spLocks/>
          </p:cNvSpPr>
          <p:nvPr/>
        </p:nvSpPr>
        <p:spPr bwMode="auto">
          <a:xfrm>
            <a:off x="3427413" y="5003800"/>
            <a:ext cx="455613" cy="400050"/>
          </a:xfrm>
          <a:custGeom>
            <a:avLst/>
            <a:gdLst/>
            <a:ahLst/>
            <a:cxnLst>
              <a:cxn ang="0">
                <a:pos x="573" y="370"/>
              </a:cxn>
              <a:cxn ang="0">
                <a:pos x="466" y="0"/>
              </a:cxn>
              <a:cxn ang="0">
                <a:pos x="0" y="134"/>
              </a:cxn>
              <a:cxn ang="0">
                <a:pos x="107" y="504"/>
              </a:cxn>
              <a:cxn ang="0">
                <a:pos x="573" y="370"/>
              </a:cxn>
            </a:cxnLst>
            <a:rect l="0" t="0" r="r" b="b"/>
            <a:pathLst>
              <a:path w="573" h="504">
                <a:moveTo>
                  <a:pt x="573" y="370"/>
                </a:moveTo>
                <a:lnTo>
                  <a:pt x="466" y="0"/>
                </a:lnTo>
                <a:lnTo>
                  <a:pt x="0" y="134"/>
                </a:lnTo>
                <a:lnTo>
                  <a:pt x="107" y="504"/>
                </a:lnTo>
                <a:lnTo>
                  <a:pt x="573" y="3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5" name="Freeform 27"/>
          <p:cNvSpPr>
            <a:spLocks/>
          </p:cNvSpPr>
          <p:nvPr/>
        </p:nvSpPr>
        <p:spPr bwMode="auto">
          <a:xfrm>
            <a:off x="2054225" y="4803775"/>
            <a:ext cx="261938" cy="69850"/>
          </a:xfrm>
          <a:custGeom>
            <a:avLst/>
            <a:gdLst/>
            <a:ahLst/>
            <a:cxnLst>
              <a:cxn ang="0">
                <a:pos x="310" y="45"/>
              </a:cxn>
              <a:cxn ang="0">
                <a:pos x="319" y="41"/>
              </a:cxn>
              <a:cxn ang="0">
                <a:pos x="326" y="36"/>
              </a:cxn>
              <a:cxn ang="0">
                <a:pos x="330" y="27"/>
              </a:cxn>
              <a:cxn ang="0">
                <a:pos x="330" y="18"/>
              </a:cxn>
              <a:cxn ang="0">
                <a:pos x="330" y="18"/>
              </a:cxn>
              <a:cxn ang="0">
                <a:pos x="326" y="9"/>
              </a:cxn>
              <a:cxn ang="0">
                <a:pos x="321" y="4"/>
              </a:cxn>
              <a:cxn ang="0">
                <a:pos x="314" y="0"/>
              </a:cxn>
              <a:cxn ang="0">
                <a:pos x="305" y="0"/>
              </a:cxn>
              <a:cxn ang="0">
                <a:pos x="20" y="45"/>
              </a:cxn>
              <a:cxn ang="0">
                <a:pos x="11" y="48"/>
              </a:cxn>
              <a:cxn ang="0">
                <a:pos x="6" y="54"/>
              </a:cxn>
              <a:cxn ang="0">
                <a:pos x="0" y="61"/>
              </a:cxn>
              <a:cxn ang="0">
                <a:pos x="0" y="70"/>
              </a:cxn>
              <a:cxn ang="0">
                <a:pos x="0" y="70"/>
              </a:cxn>
              <a:cxn ang="0">
                <a:pos x="4" y="79"/>
              </a:cxn>
              <a:cxn ang="0">
                <a:pos x="9" y="84"/>
              </a:cxn>
              <a:cxn ang="0">
                <a:pos x="18" y="89"/>
              </a:cxn>
              <a:cxn ang="0">
                <a:pos x="27" y="89"/>
              </a:cxn>
              <a:cxn ang="0">
                <a:pos x="310" y="45"/>
              </a:cxn>
            </a:cxnLst>
            <a:rect l="0" t="0" r="r" b="b"/>
            <a:pathLst>
              <a:path w="330" h="89">
                <a:moveTo>
                  <a:pt x="310" y="45"/>
                </a:moveTo>
                <a:lnTo>
                  <a:pt x="319" y="41"/>
                </a:lnTo>
                <a:lnTo>
                  <a:pt x="326" y="36"/>
                </a:lnTo>
                <a:lnTo>
                  <a:pt x="330" y="27"/>
                </a:lnTo>
                <a:lnTo>
                  <a:pt x="330" y="18"/>
                </a:lnTo>
                <a:lnTo>
                  <a:pt x="330" y="18"/>
                </a:lnTo>
                <a:lnTo>
                  <a:pt x="326" y="9"/>
                </a:lnTo>
                <a:lnTo>
                  <a:pt x="321" y="4"/>
                </a:lnTo>
                <a:lnTo>
                  <a:pt x="314" y="0"/>
                </a:lnTo>
                <a:lnTo>
                  <a:pt x="305" y="0"/>
                </a:lnTo>
                <a:lnTo>
                  <a:pt x="20" y="45"/>
                </a:lnTo>
                <a:lnTo>
                  <a:pt x="11" y="48"/>
                </a:lnTo>
                <a:lnTo>
                  <a:pt x="6" y="54"/>
                </a:lnTo>
                <a:lnTo>
                  <a:pt x="0" y="61"/>
                </a:lnTo>
                <a:lnTo>
                  <a:pt x="0" y="70"/>
                </a:lnTo>
                <a:lnTo>
                  <a:pt x="0" y="70"/>
                </a:lnTo>
                <a:lnTo>
                  <a:pt x="4" y="79"/>
                </a:lnTo>
                <a:lnTo>
                  <a:pt x="9" y="84"/>
                </a:lnTo>
                <a:lnTo>
                  <a:pt x="18" y="89"/>
                </a:lnTo>
                <a:lnTo>
                  <a:pt x="27" y="89"/>
                </a:lnTo>
                <a:lnTo>
                  <a:pt x="310" y="45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6" name="Freeform 28"/>
          <p:cNvSpPr>
            <a:spLocks/>
          </p:cNvSpPr>
          <p:nvPr/>
        </p:nvSpPr>
        <p:spPr bwMode="auto">
          <a:xfrm>
            <a:off x="2054225" y="4718050"/>
            <a:ext cx="261938" cy="73025"/>
          </a:xfrm>
          <a:custGeom>
            <a:avLst/>
            <a:gdLst/>
            <a:ahLst/>
            <a:cxnLst>
              <a:cxn ang="0">
                <a:pos x="310" y="44"/>
              </a:cxn>
              <a:cxn ang="0">
                <a:pos x="319" y="41"/>
              </a:cxn>
              <a:cxn ang="0">
                <a:pos x="326" y="35"/>
              </a:cxn>
              <a:cxn ang="0">
                <a:pos x="330" y="28"/>
              </a:cxn>
              <a:cxn ang="0">
                <a:pos x="330" y="19"/>
              </a:cxn>
              <a:cxn ang="0">
                <a:pos x="330" y="19"/>
              </a:cxn>
              <a:cxn ang="0">
                <a:pos x="326" y="10"/>
              </a:cxn>
              <a:cxn ang="0">
                <a:pos x="321" y="3"/>
              </a:cxn>
              <a:cxn ang="0">
                <a:pos x="314" y="0"/>
              </a:cxn>
              <a:cxn ang="0">
                <a:pos x="305" y="0"/>
              </a:cxn>
              <a:cxn ang="0">
                <a:pos x="20" y="44"/>
              </a:cxn>
              <a:cxn ang="0">
                <a:pos x="11" y="48"/>
              </a:cxn>
              <a:cxn ang="0">
                <a:pos x="6" y="53"/>
              </a:cxn>
              <a:cxn ang="0">
                <a:pos x="0" y="62"/>
              </a:cxn>
              <a:cxn ang="0">
                <a:pos x="0" y="71"/>
              </a:cxn>
              <a:cxn ang="0">
                <a:pos x="0" y="71"/>
              </a:cxn>
              <a:cxn ang="0">
                <a:pos x="4" y="80"/>
              </a:cxn>
              <a:cxn ang="0">
                <a:pos x="9" y="85"/>
              </a:cxn>
              <a:cxn ang="0">
                <a:pos x="18" y="90"/>
              </a:cxn>
              <a:cxn ang="0">
                <a:pos x="27" y="90"/>
              </a:cxn>
              <a:cxn ang="0">
                <a:pos x="310" y="44"/>
              </a:cxn>
            </a:cxnLst>
            <a:rect l="0" t="0" r="r" b="b"/>
            <a:pathLst>
              <a:path w="330" h="90">
                <a:moveTo>
                  <a:pt x="310" y="44"/>
                </a:moveTo>
                <a:lnTo>
                  <a:pt x="319" y="41"/>
                </a:lnTo>
                <a:lnTo>
                  <a:pt x="326" y="35"/>
                </a:lnTo>
                <a:lnTo>
                  <a:pt x="330" y="28"/>
                </a:lnTo>
                <a:lnTo>
                  <a:pt x="330" y="19"/>
                </a:lnTo>
                <a:lnTo>
                  <a:pt x="330" y="19"/>
                </a:lnTo>
                <a:lnTo>
                  <a:pt x="326" y="10"/>
                </a:lnTo>
                <a:lnTo>
                  <a:pt x="321" y="3"/>
                </a:lnTo>
                <a:lnTo>
                  <a:pt x="314" y="0"/>
                </a:lnTo>
                <a:lnTo>
                  <a:pt x="305" y="0"/>
                </a:lnTo>
                <a:lnTo>
                  <a:pt x="20" y="44"/>
                </a:lnTo>
                <a:lnTo>
                  <a:pt x="11" y="48"/>
                </a:lnTo>
                <a:lnTo>
                  <a:pt x="6" y="53"/>
                </a:lnTo>
                <a:lnTo>
                  <a:pt x="0" y="62"/>
                </a:lnTo>
                <a:lnTo>
                  <a:pt x="0" y="71"/>
                </a:lnTo>
                <a:lnTo>
                  <a:pt x="0" y="71"/>
                </a:lnTo>
                <a:lnTo>
                  <a:pt x="4" y="80"/>
                </a:lnTo>
                <a:lnTo>
                  <a:pt x="9" y="85"/>
                </a:lnTo>
                <a:lnTo>
                  <a:pt x="18" y="90"/>
                </a:lnTo>
                <a:lnTo>
                  <a:pt x="27" y="90"/>
                </a:lnTo>
                <a:lnTo>
                  <a:pt x="310" y="44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7" name="Freeform 29"/>
          <p:cNvSpPr>
            <a:spLocks/>
          </p:cNvSpPr>
          <p:nvPr/>
        </p:nvSpPr>
        <p:spPr bwMode="auto">
          <a:xfrm>
            <a:off x="2054225" y="4889500"/>
            <a:ext cx="261938" cy="69850"/>
          </a:xfrm>
          <a:custGeom>
            <a:avLst/>
            <a:gdLst/>
            <a:ahLst/>
            <a:cxnLst>
              <a:cxn ang="0">
                <a:pos x="310" y="44"/>
              </a:cxn>
              <a:cxn ang="0">
                <a:pos x="319" y="41"/>
              </a:cxn>
              <a:cxn ang="0">
                <a:pos x="326" y="36"/>
              </a:cxn>
              <a:cxn ang="0">
                <a:pos x="330" y="27"/>
              </a:cxn>
              <a:cxn ang="0">
                <a:pos x="330" y="18"/>
              </a:cxn>
              <a:cxn ang="0">
                <a:pos x="330" y="18"/>
              </a:cxn>
              <a:cxn ang="0">
                <a:pos x="326" y="9"/>
              </a:cxn>
              <a:cxn ang="0">
                <a:pos x="321" y="4"/>
              </a:cxn>
              <a:cxn ang="0">
                <a:pos x="314" y="0"/>
              </a:cxn>
              <a:cxn ang="0">
                <a:pos x="305" y="0"/>
              </a:cxn>
              <a:cxn ang="0">
                <a:pos x="20" y="44"/>
              </a:cxn>
              <a:cxn ang="0">
                <a:pos x="11" y="48"/>
              </a:cxn>
              <a:cxn ang="0">
                <a:pos x="6" y="53"/>
              </a:cxn>
              <a:cxn ang="0">
                <a:pos x="0" y="62"/>
              </a:cxn>
              <a:cxn ang="0">
                <a:pos x="0" y="71"/>
              </a:cxn>
              <a:cxn ang="0">
                <a:pos x="0" y="71"/>
              </a:cxn>
              <a:cxn ang="0">
                <a:pos x="4" y="80"/>
              </a:cxn>
              <a:cxn ang="0">
                <a:pos x="9" y="85"/>
              </a:cxn>
              <a:cxn ang="0">
                <a:pos x="18" y="89"/>
              </a:cxn>
              <a:cxn ang="0">
                <a:pos x="27" y="89"/>
              </a:cxn>
              <a:cxn ang="0">
                <a:pos x="310" y="44"/>
              </a:cxn>
            </a:cxnLst>
            <a:rect l="0" t="0" r="r" b="b"/>
            <a:pathLst>
              <a:path w="330" h="89">
                <a:moveTo>
                  <a:pt x="310" y="44"/>
                </a:moveTo>
                <a:lnTo>
                  <a:pt x="319" y="41"/>
                </a:lnTo>
                <a:lnTo>
                  <a:pt x="326" y="36"/>
                </a:lnTo>
                <a:lnTo>
                  <a:pt x="330" y="27"/>
                </a:lnTo>
                <a:lnTo>
                  <a:pt x="330" y="18"/>
                </a:lnTo>
                <a:lnTo>
                  <a:pt x="330" y="18"/>
                </a:lnTo>
                <a:lnTo>
                  <a:pt x="326" y="9"/>
                </a:lnTo>
                <a:lnTo>
                  <a:pt x="321" y="4"/>
                </a:lnTo>
                <a:lnTo>
                  <a:pt x="314" y="0"/>
                </a:lnTo>
                <a:lnTo>
                  <a:pt x="305" y="0"/>
                </a:lnTo>
                <a:lnTo>
                  <a:pt x="20" y="44"/>
                </a:lnTo>
                <a:lnTo>
                  <a:pt x="11" y="48"/>
                </a:lnTo>
                <a:lnTo>
                  <a:pt x="6" y="53"/>
                </a:lnTo>
                <a:lnTo>
                  <a:pt x="0" y="62"/>
                </a:lnTo>
                <a:lnTo>
                  <a:pt x="0" y="71"/>
                </a:lnTo>
                <a:lnTo>
                  <a:pt x="0" y="71"/>
                </a:lnTo>
                <a:lnTo>
                  <a:pt x="4" y="80"/>
                </a:lnTo>
                <a:lnTo>
                  <a:pt x="9" y="85"/>
                </a:lnTo>
                <a:lnTo>
                  <a:pt x="18" y="89"/>
                </a:lnTo>
                <a:lnTo>
                  <a:pt x="27" y="89"/>
                </a:lnTo>
                <a:lnTo>
                  <a:pt x="310" y="44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99" name="AutoShape 31"/>
          <p:cNvSpPr>
            <a:spLocks noChangeAspect="1" noChangeArrowheads="1" noTextEdit="1"/>
          </p:cNvSpPr>
          <p:nvPr/>
        </p:nvSpPr>
        <p:spPr bwMode="auto">
          <a:xfrm>
            <a:off x="5926138" y="3581400"/>
            <a:ext cx="2227262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1" name="Freeform 33"/>
          <p:cNvSpPr>
            <a:spLocks/>
          </p:cNvSpPr>
          <p:nvPr/>
        </p:nvSpPr>
        <p:spPr bwMode="auto">
          <a:xfrm>
            <a:off x="5926138" y="3836988"/>
            <a:ext cx="2227262" cy="17970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51" y="1132"/>
              </a:cxn>
              <a:cxn ang="0">
                <a:pos x="1238" y="941"/>
              </a:cxn>
              <a:cxn ang="0">
                <a:pos x="1403" y="11"/>
              </a:cxn>
              <a:cxn ang="0">
                <a:pos x="0" y="0"/>
              </a:cxn>
            </a:cxnLst>
            <a:rect l="0" t="0" r="r" b="b"/>
            <a:pathLst>
              <a:path w="1403" h="1132">
                <a:moveTo>
                  <a:pt x="0" y="0"/>
                </a:moveTo>
                <a:lnTo>
                  <a:pt x="251" y="1132"/>
                </a:lnTo>
                <a:lnTo>
                  <a:pt x="1238" y="941"/>
                </a:lnTo>
                <a:lnTo>
                  <a:pt x="1403" y="11"/>
                </a:lnTo>
                <a:lnTo>
                  <a:pt x="0" y="0"/>
                </a:lnTo>
                <a:close/>
              </a:path>
            </a:pathLst>
          </a:custGeom>
          <a:solidFill>
            <a:srgbClr val="BF7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2" name="Freeform 34"/>
          <p:cNvSpPr>
            <a:spLocks/>
          </p:cNvSpPr>
          <p:nvPr/>
        </p:nvSpPr>
        <p:spPr bwMode="auto">
          <a:xfrm>
            <a:off x="6189663" y="3581400"/>
            <a:ext cx="1714500" cy="2554288"/>
          </a:xfrm>
          <a:custGeom>
            <a:avLst/>
            <a:gdLst/>
            <a:ahLst/>
            <a:cxnLst>
              <a:cxn ang="0">
                <a:pos x="698" y="793"/>
              </a:cxn>
              <a:cxn ang="0">
                <a:pos x="760" y="756"/>
              </a:cxn>
              <a:cxn ang="0">
                <a:pos x="845" y="710"/>
              </a:cxn>
              <a:cxn ang="0">
                <a:pos x="931" y="649"/>
              </a:cxn>
              <a:cxn ang="0">
                <a:pos x="1003" y="560"/>
              </a:cxn>
              <a:cxn ang="0">
                <a:pos x="1039" y="433"/>
              </a:cxn>
              <a:cxn ang="0">
                <a:pos x="1033" y="318"/>
              </a:cxn>
              <a:cxn ang="0">
                <a:pos x="1038" y="285"/>
              </a:cxn>
              <a:cxn ang="0">
                <a:pos x="1077" y="213"/>
              </a:cxn>
              <a:cxn ang="0">
                <a:pos x="1058" y="113"/>
              </a:cxn>
              <a:cxn ang="0">
                <a:pos x="1008" y="67"/>
              </a:cxn>
              <a:cxn ang="0">
                <a:pos x="955" y="52"/>
              </a:cxn>
              <a:cxn ang="0">
                <a:pos x="905" y="56"/>
              </a:cxn>
              <a:cxn ang="0">
                <a:pos x="864" y="75"/>
              </a:cxn>
              <a:cxn ang="0">
                <a:pos x="801" y="55"/>
              </a:cxn>
              <a:cxn ang="0">
                <a:pos x="721" y="27"/>
              </a:cxn>
              <a:cxn ang="0">
                <a:pos x="632" y="8"/>
              </a:cxn>
              <a:cxn ang="0">
                <a:pos x="536" y="0"/>
              </a:cxn>
              <a:cxn ang="0">
                <a:pos x="340" y="19"/>
              </a:cxn>
              <a:cxn ang="0">
                <a:pos x="165" y="94"/>
              </a:cxn>
              <a:cxn ang="0">
                <a:pos x="52" y="202"/>
              </a:cxn>
              <a:cxn ang="0">
                <a:pos x="2" y="318"/>
              </a:cxn>
              <a:cxn ang="0">
                <a:pos x="8" y="401"/>
              </a:cxn>
              <a:cxn ang="0">
                <a:pos x="39" y="463"/>
              </a:cxn>
              <a:cxn ang="0">
                <a:pos x="99" y="509"/>
              </a:cxn>
              <a:cxn ang="0">
                <a:pos x="182" y="531"/>
              </a:cxn>
              <a:cxn ang="0">
                <a:pos x="287" y="520"/>
              </a:cxn>
              <a:cxn ang="0">
                <a:pos x="372" y="448"/>
              </a:cxn>
              <a:cxn ang="0">
                <a:pos x="430" y="377"/>
              </a:cxn>
              <a:cxn ang="0">
                <a:pos x="492" y="352"/>
              </a:cxn>
              <a:cxn ang="0">
                <a:pos x="539" y="354"/>
              </a:cxn>
              <a:cxn ang="0">
                <a:pos x="568" y="365"/>
              </a:cxn>
              <a:cxn ang="0">
                <a:pos x="580" y="385"/>
              </a:cxn>
              <a:cxn ang="0">
                <a:pos x="575" y="435"/>
              </a:cxn>
              <a:cxn ang="0">
                <a:pos x="508" y="487"/>
              </a:cxn>
              <a:cxn ang="0">
                <a:pos x="380" y="565"/>
              </a:cxn>
              <a:cxn ang="0">
                <a:pos x="292" y="704"/>
              </a:cxn>
              <a:cxn ang="0">
                <a:pos x="295" y="811"/>
              </a:cxn>
              <a:cxn ang="0">
                <a:pos x="325" y="875"/>
              </a:cxn>
              <a:cxn ang="0">
                <a:pos x="353" y="901"/>
              </a:cxn>
              <a:cxn ang="0">
                <a:pos x="380" y="917"/>
              </a:cxn>
              <a:cxn ang="0">
                <a:pos x="311" y="981"/>
              </a:cxn>
              <a:cxn ang="0">
                <a:pos x="257" y="1100"/>
              </a:cxn>
              <a:cxn ang="0">
                <a:pos x="270" y="1218"/>
              </a:cxn>
              <a:cxn ang="0">
                <a:pos x="370" y="1609"/>
              </a:cxn>
              <a:cxn ang="0">
                <a:pos x="403" y="1599"/>
              </a:cxn>
              <a:cxn ang="0">
                <a:pos x="420" y="1559"/>
              </a:cxn>
              <a:cxn ang="0">
                <a:pos x="240" y="1476"/>
              </a:cxn>
              <a:cxn ang="0">
                <a:pos x="394" y="1352"/>
              </a:cxn>
              <a:cxn ang="0">
                <a:pos x="474" y="1372"/>
              </a:cxn>
              <a:cxn ang="0">
                <a:pos x="552" y="1366"/>
              </a:cxn>
              <a:cxn ang="0">
                <a:pos x="624" y="1335"/>
              </a:cxn>
              <a:cxn ang="0">
                <a:pos x="978" y="1484"/>
              </a:cxn>
              <a:cxn ang="0">
                <a:pos x="999" y="1423"/>
              </a:cxn>
              <a:cxn ang="0">
                <a:pos x="971" y="1399"/>
              </a:cxn>
              <a:cxn ang="0">
                <a:pos x="936" y="1402"/>
              </a:cxn>
              <a:cxn ang="0">
                <a:pos x="728" y="1189"/>
              </a:cxn>
              <a:cxn ang="0">
                <a:pos x="729" y="1088"/>
              </a:cxn>
              <a:cxn ang="0">
                <a:pos x="693" y="1002"/>
              </a:cxn>
              <a:cxn ang="0">
                <a:pos x="646" y="950"/>
              </a:cxn>
              <a:cxn ang="0">
                <a:pos x="608" y="925"/>
              </a:cxn>
              <a:cxn ang="0">
                <a:pos x="613" y="900"/>
              </a:cxn>
              <a:cxn ang="0">
                <a:pos x="654" y="854"/>
              </a:cxn>
            </a:cxnLst>
            <a:rect l="0" t="0" r="r" b="b"/>
            <a:pathLst>
              <a:path w="1080" h="1609">
                <a:moveTo>
                  <a:pt x="671" y="823"/>
                </a:moveTo>
                <a:lnTo>
                  <a:pt x="677" y="814"/>
                </a:lnTo>
                <a:lnTo>
                  <a:pt x="687" y="803"/>
                </a:lnTo>
                <a:lnTo>
                  <a:pt x="698" y="793"/>
                </a:lnTo>
                <a:lnTo>
                  <a:pt x="712" y="784"/>
                </a:lnTo>
                <a:lnTo>
                  <a:pt x="728" y="775"/>
                </a:lnTo>
                <a:lnTo>
                  <a:pt x="743" y="765"/>
                </a:lnTo>
                <a:lnTo>
                  <a:pt x="760" y="756"/>
                </a:lnTo>
                <a:lnTo>
                  <a:pt x="779" y="746"/>
                </a:lnTo>
                <a:lnTo>
                  <a:pt x="801" y="736"/>
                </a:lnTo>
                <a:lnTo>
                  <a:pt x="823" y="723"/>
                </a:lnTo>
                <a:lnTo>
                  <a:pt x="845" y="710"/>
                </a:lnTo>
                <a:lnTo>
                  <a:pt x="867" y="698"/>
                </a:lnTo>
                <a:lnTo>
                  <a:pt x="889" y="682"/>
                </a:lnTo>
                <a:lnTo>
                  <a:pt x="911" y="667"/>
                </a:lnTo>
                <a:lnTo>
                  <a:pt x="931" y="649"/>
                </a:lnTo>
                <a:lnTo>
                  <a:pt x="952" y="629"/>
                </a:lnTo>
                <a:lnTo>
                  <a:pt x="971" y="609"/>
                </a:lnTo>
                <a:lnTo>
                  <a:pt x="988" y="585"/>
                </a:lnTo>
                <a:lnTo>
                  <a:pt x="1003" y="560"/>
                </a:lnTo>
                <a:lnTo>
                  <a:pt x="1016" y="532"/>
                </a:lnTo>
                <a:lnTo>
                  <a:pt x="1027" y="502"/>
                </a:lnTo>
                <a:lnTo>
                  <a:pt x="1035" y="469"/>
                </a:lnTo>
                <a:lnTo>
                  <a:pt x="1039" y="433"/>
                </a:lnTo>
                <a:lnTo>
                  <a:pt x="1041" y="394"/>
                </a:lnTo>
                <a:lnTo>
                  <a:pt x="1039" y="369"/>
                </a:lnTo>
                <a:lnTo>
                  <a:pt x="1038" y="343"/>
                </a:lnTo>
                <a:lnTo>
                  <a:pt x="1033" y="318"/>
                </a:lnTo>
                <a:lnTo>
                  <a:pt x="1027" y="294"/>
                </a:lnTo>
                <a:lnTo>
                  <a:pt x="1030" y="291"/>
                </a:lnTo>
                <a:lnTo>
                  <a:pt x="1035" y="288"/>
                </a:lnTo>
                <a:lnTo>
                  <a:pt x="1038" y="285"/>
                </a:lnTo>
                <a:lnTo>
                  <a:pt x="1041" y="282"/>
                </a:lnTo>
                <a:lnTo>
                  <a:pt x="1058" y="261"/>
                </a:lnTo>
                <a:lnTo>
                  <a:pt x="1071" y="238"/>
                </a:lnTo>
                <a:lnTo>
                  <a:pt x="1077" y="213"/>
                </a:lnTo>
                <a:lnTo>
                  <a:pt x="1080" y="186"/>
                </a:lnTo>
                <a:lnTo>
                  <a:pt x="1077" y="161"/>
                </a:lnTo>
                <a:lnTo>
                  <a:pt x="1071" y="136"/>
                </a:lnTo>
                <a:lnTo>
                  <a:pt x="1058" y="113"/>
                </a:lnTo>
                <a:lnTo>
                  <a:pt x="1041" y="92"/>
                </a:lnTo>
                <a:lnTo>
                  <a:pt x="1030" y="83"/>
                </a:lnTo>
                <a:lnTo>
                  <a:pt x="1019" y="75"/>
                </a:lnTo>
                <a:lnTo>
                  <a:pt x="1008" y="67"/>
                </a:lnTo>
                <a:lnTo>
                  <a:pt x="996" y="63"/>
                </a:lnTo>
                <a:lnTo>
                  <a:pt x="983" y="58"/>
                </a:lnTo>
                <a:lnTo>
                  <a:pt x="969" y="55"/>
                </a:lnTo>
                <a:lnTo>
                  <a:pt x="955" y="52"/>
                </a:lnTo>
                <a:lnTo>
                  <a:pt x="941" y="52"/>
                </a:lnTo>
                <a:lnTo>
                  <a:pt x="928" y="52"/>
                </a:lnTo>
                <a:lnTo>
                  <a:pt x="917" y="53"/>
                </a:lnTo>
                <a:lnTo>
                  <a:pt x="905" y="56"/>
                </a:lnTo>
                <a:lnTo>
                  <a:pt x="894" y="59"/>
                </a:lnTo>
                <a:lnTo>
                  <a:pt x="883" y="64"/>
                </a:lnTo>
                <a:lnTo>
                  <a:pt x="873" y="69"/>
                </a:lnTo>
                <a:lnTo>
                  <a:pt x="864" y="75"/>
                </a:lnTo>
                <a:lnTo>
                  <a:pt x="855" y="81"/>
                </a:lnTo>
                <a:lnTo>
                  <a:pt x="837" y="72"/>
                </a:lnTo>
                <a:lnTo>
                  <a:pt x="818" y="63"/>
                </a:lnTo>
                <a:lnTo>
                  <a:pt x="801" y="55"/>
                </a:lnTo>
                <a:lnTo>
                  <a:pt x="781" y="47"/>
                </a:lnTo>
                <a:lnTo>
                  <a:pt x="762" y="39"/>
                </a:lnTo>
                <a:lnTo>
                  <a:pt x="742" y="33"/>
                </a:lnTo>
                <a:lnTo>
                  <a:pt x="721" y="27"/>
                </a:lnTo>
                <a:lnTo>
                  <a:pt x="699" y="20"/>
                </a:lnTo>
                <a:lnTo>
                  <a:pt x="677" y="16"/>
                </a:lnTo>
                <a:lnTo>
                  <a:pt x="655" y="11"/>
                </a:lnTo>
                <a:lnTo>
                  <a:pt x="632" y="8"/>
                </a:lnTo>
                <a:lnTo>
                  <a:pt x="608" y="5"/>
                </a:lnTo>
                <a:lnTo>
                  <a:pt x="585" y="3"/>
                </a:lnTo>
                <a:lnTo>
                  <a:pt x="561" y="2"/>
                </a:lnTo>
                <a:lnTo>
                  <a:pt x="536" y="0"/>
                </a:lnTo>
                <a:lnTo>
                  <a:pt x="511" y="0"/>
                </a:lnTo>
                <a:lnTo>
                  <a:pt x="450" y="2"/>
                </a:lnTo>
                <a:lnTo>
                  <a:pt x="394" y="9"/>
                </a:lnTo>
                <a:lnTo>
                  <a:pt x="340" y="19"/>
                </a:lnTo>
                <a:lnTo>
                  <a:pt x="290" y="33"/>
                </a:lnTo>
                <a:lnTo>
                  <a:pt x="245" y="52"/>
                </a:lnTo>
                <a:lnTo>
                  <a:pt x="202" y="70"/>
                </a:lnTo>
                <a:lnTo>
                  <a:pt x="165" y="94"/>
                </a:lnTo>
                <a:lnTo>
                  <a:pt x="130" y="119"/>
                </a:lnTo>
                <a:lnTo>
                  <a:pt x="100" y="144"/>
                </a:lnTo>
                <a:lnTo>
                  <a:pt x="74" y="172"/>
                </a:lnTo>
                <a:lnTo>
                  <a:pt x="52" y="202"/>
                </a:lnTo>
                <a:lnTo>
                  <a:pt x="33" y="230"/>
                </a:lnTo>
                <a:lnTo>
                  <a:pt x="19" y="260"/>
                </a:lnTo>
                <a:lnTo>
                  <a:pt x="8" y="290"/>
                </a:lnTo>
                <a:lnTo>
                  <a:pt x="2" y="318"/>
                </a:lnTo>
                <a:lnTo>
                  <a:pt x="0" y="346"/>
                </a:lnTo>
                <a:lnTo>
                  <a:pt x="2" y="365"/>
                </a:lnTo>
                <a:lnTo>
                  <a:pt x="3" y="383"/>
                </a:lnTo>
                <a:lnTo>
                  <a:pt x="8" y="401"/>
                </a:lnTo>
                <a:lnTo>
                  <a:pt x="13" y="418"/>
                </a:lnTo>
                <a:lnTo>
                  <a:pt x="21" y="433"/>
                </a:lnTo>
                <a:lnTo>
                  <a:pt x="28" y="449"/>
                </a:lnTo>
                <a:lnTo>
                  <a:pt x="39" y="463"/>
                </a:lnTo>
                <a:lnTo>
                  <a:pt x="50" y="476"/>
                </a:lnTo>
                <a:lnTo>
                  <a:pt x="64" y="488"/>
                </a:lnTo>
                <a:lnTo>
                  <a:pt x="80" y="499"/>
                </a:lnTo>
                <a:lnTo>
                  <a:pt x="99" y="509"/>
                </a:lnTo>
                <a:lnTo>
                  <a:pt x="118" y="518"/>
                </a:lnTo>
                <a:lnTo>
                  <a:pt x="138" y="524"/>
                </a:lnTo>
                <a:lnTo>
                  <a:pt x="158" y="529"/>
                </a:lnTo>
                <a:lnTo>
                  <a:pt x="182" y="531"/>
                </a:lnTo>
                <a:lnTo>
                  <a:pt x="206" y="532"/>
                </a:lnTo>
                <a:lnTo>
                  <a:pt x="235" y="531"/>
                </a:lnTo>
                <a:lnTo>
                  <a:pt x="264" y="526"/>
                </a:lnTo>
                <a:lnTo>
                  <a:pt x="287" y="520"/>
                </a:lnTo>
                <a:lnTo>
                  <a:pt x="309" y="507"/>
                </a:lnTo>
                <a:lnTo>
                  <a:pt x="331" y="493"/>
                </a:lnTo>
                <a:lnTo>
                  <a:pt x="351" y="473"/>
                </a:lnTo>
                <a:lnTo>
                  <a:pt x="372" y="448"/>
                </a:lnTo>
                <a:lnTo>
                  <a:pt x="392" y="418"/>
                </a:lnTo>
                <a:lnTo>
                  <a:pt x="405" y="402"/>
                </a:lnTo>
                <a:lnTo>
                  <a:pt x="417" y="388"/>
                </a:lnTo>
                <a:lnTo>
                  <a:pt x="430" y="377"/>
                </a:lnTo>
                <a:lnTo>
                  <a:pt x="444" y="368"/>
                </a:lnTo>
                <a:lnTo>
                  <a:pt x="459" y="360"/>
                </a:lnTo>
                <a:lnTo>
                  <a:pt x="475" y="355"/>
                </a:lnTo>
                <a:lnTo>
                  <a:pt x="492" y="352"/>
                </a:lnTo>
                <a:lnTo>
                  <a:pt x="510" y="351"/>
                </a:lnTo>
                <a:lnTo>
                  <a:pt x="521" y="351"/>
                </a:lnTo>
                <a:lnTo>
                  <a:pt x="530" y="352"/>
                </a:lnTo>
                <a:lnTo>
                  <a:pt x="539" y="354"/>
                </a:lnTo>
                <a:lnTo>
                  <a:pt x="549" y="355"/>
                </a:lnTo>
                <a:lnTo>
                  <a:pt x="555" y="357"/>
                </a:lnTo>
                <a:lnTo>
                  <a:pt x="561" y="360"/>
                </a:lnTo>
                <a:lnTo>
                  <a:pt x="568" y="365"/>
                </a:lnTo>
                <a:lnTo>
                  <a:pt x="572" y="368"/>
                </a:lnTo>
                <a:lnTo>
                  <a:pt x="575" y="371"/>
                </a:lnTo>
                <a:lnTo>
                  <a:pt x="579" y="376"/>
                </a:lnTo>
                <a:lnTo>
                  <a:pt x="580" y="385"/>
                </a:lnTo>
                <a:lnTo>
                  <a:pt x="582" y="399"/>
                </a:lnTo>
                <a:lnTo>
                  <a:pt x="582" y="412"/>
                </a:lnTo>
                <a:lnTo>
                  <a:pt x="580" y="424"/>
                </a:lnTo>
                <a:lnTo>
                  <a:pt x="575" y="435"/>
                </a:lnTo>
                <a:lnTo>
                  <a:pt x="568" y="444"/>
                </a:lnTo>
                <a:lnTo>
                  <a:pt x="555" y="457"/>
                </a:lnTo>
                <a:lnTo>
                  <a:pt x="535" y="471"/>
                </a:lnTo>
                <a:lnTo>
                  <a:pt x="508" y="487"/>
                </a:lnTo>
                <a:lnTo>
                  <a:pt x="472" y="505"/>
                </a:lnTo>
                <a:lnTo>
                  <a:pt x="442" y="523"/>
                </a:lnTo>
                <a:lnTo>
                  <a:pt x="409" y="541"/>
                </a:lnTo>
                <a:lnTo>
                  <a:pt x="380" y="565"/>
                </a:lnTo>
                <a:lnTo>
                  <a:pt x="350" y="593"/>
                </a:lnTo>
                <a:lnTo>
                  <a:pt x="325" y="624"/>
                </a:lnTo>
                <a:lnTo>
                  <a:pt x="304" y="662"/>
                </a:lnTo>
                <a:lnTo>
                  <a:pt x="292" y="704"/>
                </a:lnTo>
                <a:lnTo>
                  <a:pt x="287" y="753"/>
                </a:lnTo>
                <a:lnTo>
                  <a:pt x="289" y="773"/>
                </a:lnTo>
                <a:lnTo>
                  <a:pt x="290" y="793"/>
                </a:lnTo>
                <a:lnTo>
                  <a:pt x="295" y="811"/>
                </a:lnTo>
                <a:lnTo>
                  <a:pt x="300" y="829"/>
                </a:lnTo>
                <a:lnTo>
                  <a:pt x="306" y="845"/>
                </a:lnTo>
                <a:lnTo>
                  <a:pt x="315" y="861"/>
                </a:lnTo>
                <a:lnTo>
                  <a:pt x="325" y="875"/>
                </a:lnTo>
                <a:lnTo>
                  <a:pt x="336" y="887"/>
                </a:lnTo>
                <a:lnTo>
                  <a:pt x="340" y="892"/>
                </a:lnTo>
                <a:lnTo>
                  <a:pt x="347" y="897"/>
                </a:lnTo>
                <a:lnTo>
                  <a:pt x="353" y="901"/>
                </a:lnTo>
                <a:lnTo>
                  <a:pt x="359" y="906"/>
                </a:lnTo>
                <a:lnTo>
                  <a:pt x="365" y="911"/>
                </a:lnTo>
                <a:lnTo>
                  <a:pt x="373" y="914"/>
                </a:lnTo>
                <a:lnTo>
                  <a:pt x="380" y="917"/>
                </a:lnTo>
                <a:lnTo>
                  <a:pt x="387" y="920"/>
                </a:lnTo>
                <a:lnTo>
                  <a:pt x="359" y="937"/>
                </a:lnTo>
                <a:lnTo>
                  <a:pt x="334" y="958"/>
                </a:lnTo>
                <a:lnTo>
                  <a:pt x="311" y="981"/>
                </a:lnTo>
                <a:lnTo>
                  <a:pt x="292" y="1006"/>
                </a:lnTo>
                <a:lnTo>
                  <a:pt x="276" y="1036"/>
                </a:lnTo>
                <a:lnTo>
                  <a:pt x="264" y="1067"/>
                </a:lnTo>
                <a:lnTo>
                  <a:pt x="257" y="1100"/>
                </a:lnTo>
                <a:lnTo>
                  <a:pt x="254" y="1135"/>
                </a:lnTo>
                <a:lnTo>
                  <a:pt x="256" y="1163"/>
                </a:lnTo>
                <a:lnTo>
                  <a:pt x="260" y="1191"/>
                </a:lnTo>
                <a:lnTo>
                  <a:pt x="270" y="1218"/>
                </a:lnTo>
                <a:lnTo>
                  <a:pt x="281" y="1244"/>
                </a:lnTo>
                <a:lnTo>
                  <a:pt x="94" y="1529"/>
                </a:lnTo>
                <a:lnTo>
                  <a:pt x="361" y="1607"/>
                </a:lnTo>
                <a:lnTo>
                  <a:pt x="370" y="1609"/>
                </a:lnTo>
                <a:lnTo>
                  <a:pt x="380" y="1609"/>
                </a:lnTo>
                <a:lnTo>
                  <a:pt x="387" y="1607"/>
                </a:lnTo>
                <a:lnTo>
                  <a:pt x="397" y="1604"/>
                </a:lnTo>
                <a:lnTo>
                  <a:pt x="403" y="1599"/>
                </a:lnTo>
                <a:lnTo>
                  <a:pt x="409" y="1593"/>
                </a:lnTo>
                <a:lnTo>
                  <a:pt x="416" y="1585"/>
                </a:lnTo>
                <a:lnTo>
                  <a:pt x="419" y="1577"/>
                </a:lnTo>
                <a:lnTo>
                  <a:pt x="420" y="1559"/>
                </a:lnTo>
                <a:lnTo>
                  <a:pt x="416" y="1541"/>
                </a:lnTo>
                <a:lnTo>
                  <a:pt x="403" y="1529"/>
                </a:lnTo>
                <a:lnTo>
                  <a:pt x="387" y="1520"/>
                </a:lnTo>
                <a:lnTo>
                  <a:pt x="240" y="1476"/>
                </a:lnTo>
                <a:lnTo>
                  <a:pt x="342" y="1319"/>
                </a:lnTo>
                <a:lnTo>
                  <a:pt x="358" y="1332"/>
                </a:lnTo>
                <a:lnTo>
                  <a:pt x="375" y="1343"/>
                </a:lnTo>
                <a:lnTo>
                  <a:pt x="394" y="1352"/>
                </a:lnTo>
                <a:lnTo>
                  <a:pt x="412" y="1360"/>
                </a:lnTo>
                <a:lnTo>
                  <a:pt x="433" y="1366"/>
                </a:lnTo>
                <a:lnTo>
                  <a:pt x="452" y="1371"/>
                </a:lnTo>
                <a:lnTo>
                  <a:pt x="474" y="1372"/>
                </a:lnTo>
                <a:lnTo>
                  <a:pt x="494" y="1374"/>
                </a:lnTo>
                <a:lnTo>
                  <a:pt x="514" y="1372"/>
                </a:lnTo>
                <a:lnTo>
                  <a:pt x="533" y="1371"/>
                </a:lnTo>
                <a:lnTo>
                  <a:pt x="552" y="1366"/>
                </a:lnTo>
                <a:lnTo>
                  <a:pt x="571" y="1360"/>
                </a:lnTo>
                <a:lnTo>
                  <a:pt x="590" y="1354"/>
                </a:lnTo>
                <a:lnTo>
                  <a:pt x="607" y="1344"/>
                </a:lnTo>
                <a:lnTo>
                  <a:pt x="624" y="1335"/>
                </a:lnTo>
                <a:lnTo>
                  <a:pt x="640" y="1324"/>
                </a:lnTo>
                <a:lnTo>
                  <a:pt x="739" y="1609"/>
                </a:lnTo>
                <a:lnTo>
                  <a:pt x="978" y="1484"/>
                </a:lnTo>
                <a:lnTo>
                  <a:pt x="978" y="1484"/>
                </a:lnTo>
                <a:lnTo>
                  <a:pt x="992" y="1473"/>
                </a:lnTo>
                <a:lnTo>
                  <a:pt x="1000" y="1457"/>
                </a:lnTo>
                <a:lnTo>
                  <a:pt x="1003" y="1440"/>
                </a:lnTo>
                <a:lnTo>
                  <a:pt x="999" y="1423"/>
                </a:lnTo>
                <a:lnTo>
                  <a:pt x="994" y="1415"/>
                </a:lnTo>
                <a:lnTo>
                  <a:pt x="986" y="1408"/>
                </a:lnTo>
                <a:lnTo>
                  <a:pt x="980" y="1402"/>
                </a:lnTo>
                <a:lnTo>
                  <a:pt x="971" y="1399"/>
                </a:lnTo>
                <a:lnTo>
                  <a:pt x="963" y="1397"/>
                </a:lnTo>
                <a:lnTo>
                  <a:pt x="953" y="1397"/>
                </a:lnTo>
                <a:lnTo>
                  <a:pt x="944" y="1399"/>
                </a:lnTo>
                <a:lnTo>
                  <a:pt x="936" y="1402"/>
                </a:lnTo>
                <a:lnTo>
                  <a:pt x="790" y="1477"/>
                </a:lnTo>
                <a:lnTo>
                  <a:pt x="709" y="1241"/>
                </a:lnTo>
                <a:lnTo>
                  <a:pt x="720" y="1216"/>
                </a:lnTo>
                <a:lnTo>
                  <a:pt x="728" y="1189"/>
                </a:lnTo>
                <a:lnTo>
                  <a:pt x="732" y="1163"/>
                </a:lnTo>
                <a:lnTo>
                  <a:pt x="734" y="1135"/>
                </a:lnTo>
                <a:lnTo>
                  <a:pt x="732" y="1111"/>
                </a:lnTo>
                <a:lnTo>
                  <a:pt x="729" y="1088"/>
                </a:lnTo>
                <a:lnTo>
                  <a:pt x="723" y="1064"/>
                </a:lnTo>
                <a:lnTo>
                  <a:pt x="715" y="1042"/>
                </a:lnTo>
                <a:lnTo>
                  <a:pt x="706" y="1022"/>
                </a:lnTo>
                <a:lnTo>
                  <a:pt x="693" y="1002"/>
                </a:lnTo>
                <a:lnTo>
                  <a:pt x="679" y="983"/>
                </a:lnTo>
                <a:lnTo>
                  <a:pt x="663" y="966"/>
                </a:lnTo>
                <a:lnTo>
                  <a:pt x="655" y="958"/>
                </a:lnTo>
                <a:lnTo>
                  <a:pt x="646" y="950"/>
                </a:lnTo>
                <a:lnTo>
                  <a:pt x="637" y="944"/>
                </a:lnTo>
                <a:lnTo>
                  <a:pt x="629" y="936"/>
                </a:lnTo>
                <a:lnTo>
                  <a:pt x="618" y="930"/>
                </a:lnTo>
                <a:lnTo>
                  <a:pt x="608" y="925"/>
                </a:lnTo>
                <a:lnTo>
                  <a:pt x="599" y="919"/>
                </a:lnTo>
                <a:lnTo>
                  <a:pt x="588" y="914"/>
                </a:lnTo>
                <a:lnTo>
                  <a:pt x="601" y="908"/>
                </a:lnTo>
                <a:lnTo>
                  <a:pt x="613" y="900"/>
                </a:lnTo>
                <a:lnTo>
                  <a:pt x="624" y="890"/>
                </a:lnTo>
                <a:lnTo>
                  <a:pt x="635" y="879"/>
                </a:lnTo>
                <a:lnTo>
                  <a:pt x="644" y="869"/>
                </a:lnTo>
                <a:lnTo>
                  <a:pt x="654" y="854"/>
                </a:lnTo>
                <a:lnTo>
                  <a:pt x="663" y="840"/>
                </a:lnTo>
                <a:lnTo>
                  <a:pt x="671" y="8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3" name="Freeform 35"/>
          <p:cNvSpPr>
            <a:spLocks/>
          </p:cNvSpPr>
          <p:nvPr/>
        </p:nvSpPr>
        <p:spPr bwMode="auto">
          <a:xfrm>
            <a:off x="7556500" y="3756025"/>
            <a:ext cx="255587" cy="244475"/>
          </a:xfrm>
          <a:custGeom>
            <a:avLst/>
            <a:gdLst/>
            <a:ahLst/>
            <a:cxnLst>
              <a:cxn ang="0">
                <a:pos x="80" y="0"/>
              </a:cxn>
              <a:cxn ang="0">
                <a:pos x="89" y="0"/>
              </a:cxn>
              <a:cxn ang="0">
                <a:pos x="97" y="1"/>
              </a:cxn>
              <a:cxn ang="0">
                <a:pos x="105" y="3"/>
              </a:cxn>
              <a:cxn ang="0">
                <a:pos x="113" y="6"/>
              </a:cxn>
              <a:cxn ang="0">
                <a:pos x="120" y="9"/>
              </a:cxn>
              <a:cxn ang="0">
                <a:pos x="127" y="12"/>
              </a:cxn>
              <a:cxn ang="0">
                <a:pos x="133" y="17"/>
              </a:cxn>
              <a:cxn ang="0">
                <a:pos x="139" y="23"/>
              </a:cxn>
              <a:cxn ang="0">
                <a:pos x="149" y="34"/>
              </a:cxn>
              <a:cxn ang="0">
                <a:pos x="155" y="48"/>
              </a:cxn>
              <a:cxn ang="0">
                <a:pos x="160" y="62"/>
              </a:cxn>
              <a:cxn ang="0">
                <a:pos x="161" y="76"/>
              </a:cxn>
              <a:cxn ang="0">
                <a:pos x="160" y="92"/>
              </a:cxn>
              <a:cxn ang="0">
                <a:pos x="155" y="108"/>
              </a:cxn>
              <a:cxn ang="0">
                <a:pos x="147" y="120"/>
              </a:cxn>
              <a:cxn ang="0">
                <a:pos x="138" y="131"/>
              </a:cxn>
              <a:cxn ang="0">
                <a:pos x="125" y="142"/>
              </a:cxn>
              <a:cxn ang="0">
                <a:pos x="111" y="148"/>
              </a:cxn>
              <a:cxn ang="0">
                <a:pos x="97" y="153"/>
              </a:cxn>
              <a:cxn ang="0">
                <a:pos x="80" y="154"/>
              </a:cxn>
              <a:cxn ang="0">
                <a:pos x="72" y="154"/>
              </a:cxn>
              <a:cxn ang="0">
                <a:pos x="64" y="153"/>
              </a:cxn>
              <a:cxn ang="0">
                <a:pos x="56" y="151"/>
              </a:cxn>
              <a:cxn ang="0">
                <a:pos x="48" y="148"/>
              </a:cxn>
              <a:cxn ang="0">
                <a:pos x="41" y="145"/>
              </a:cxn>
              <a:cxn ang="0">
                <a:pos x="34" y="140"/>
              </a:cxn>
              <a:cxn ang="0">
                <a:pos x="28" y="136"/>
              </a:cxn>
              <a:cxn ang="0">
                <a:pos x="22" y="131"/>
              </a:cxn>
              <a:cxn ang="0">
                <a:pos x="12" y="118"/>
              </a:cxn>
              <a:cxn ang="0">
                <a:pos x="6" y="106"/>
              </a:cxn>
              <a:cxn ang="0">
                <a:pos x="1" y="92"/>
              </a:cxn>
              <a:cxn ang="0">
                <a:pos x="0" y="76"/>
              </a:cxn>
              <a:cxn ang="0">
                <a:pos x="1" y="62"/>
              </a:cxn>
              <a:cxn ang="0">
                <a:pos x="6" y="48"/>
              </a:cxn>
              <a:cxn ang="0">
                <a:pos x="12" y="34"/>
              </a:cxn>
              <a:cxn ang="0">
                <a:pos x="22" y="23"/>
              </a:cxn>
              <a:cxn ang="0">
                <a:pos x="28" y="17"/>
              </a:cxn>
              <a:cxn ang="0">
                <a:pos x="34" y="12"/>
              </a:cxn>
              <a:cxn ang="0">
                <a:pos x="41" y="9"/>
              </a:cxn>
              <a:cxn ang="0">
                <a:pos x="48" y="6"/>
              </a:cxn>
              <a:cxn ang="0">
                <a:pos x="56" y="3"/>
              </a:cxn>
              <a:cxn ang="0">
                <a:pos x="64" y="1"/>
              </a:cxn>
              <a:cxn ang="0">
                <a:pos x="72" y="0"/>
              </a:cxn>
              <a:cxn ang="0">
                <a:pos x="80" y="0"/>
              </a:cxn>
            </a:cxnLst>
            <a:rect l="0" t="0" r="r" b="b"/>
            <a:pathLst>
              <a:path w="161" h="154">
                <a:moveTo>
                  <a:pt x="80" y="0"/>
                </a:moveTo>
                <a:lnTo>
                  <a:pt x="89" y="0"/>
                </a:lnTo>
                <a:lnTo>
                  <a:pt x="97" y="1"/>
                </a:lnTo>
                <a:lnTo>
                  <a:pt x="105" y="3"/>
                </a:lnTo>
                <a:lnTo>
                  <a:pt x="113" y="6"/>
                </a:lnTo>
                <a:lnTo>
                  <a:pt x="120" y="9"/>
                </a:lnTo>
                <a:lnTo>
                  <a:pt x="127" y="12"/>
                </a:lnTo>
                <a:lnTo>
                  <a:pt x="133" y="17"/>
                </a:lnTo>
                <a:lnTo>
                  <a:pt x="139" y="23"/>
                </a:lnTo>
                <a:lnTo>
                  <a:pt x="149" y="34"/>
                </a:lnTo>
                <a:lnTo>
                  <a:pt x="155" y="48"/>
                </a:lnTo>
                <a:lnTo>
                  <a:pt x="160" y="62"/>
                </a:lnTo>
                <a:lnTo>
                  <a:pt x="161" y="76"/>
                </a:lnTo>
                <a:lnTo>
                  <a:pt x="160" y="92"/>
                </a:lnTo>
                <a:lnTo>
                  <a:pt x="155" y="108"/>
                </a:lnTo>
                <a:lnTo>
                  <a:pt x="147" y="120"/>
                </a:lnTo>
                <a:lnTo>
                  <a:pt x="138" y="131"/>
                </a:lnTo>
                <a:lnTo>
                  <a:pt x="125" y="142"/>
                </a:lnTo>
                <a:lnTo>
                  <a:pt x="111" y="148"/>
                </a:lnTo>
                <a:lnTo>
                  <a:pt x="97" y="153"/>
                </a:lnTo>
                <a:lnTo>
                  <a:pt x="80" y="154"/>
                </a:lnTo>
                <a:lnTo>
                  <a:pt x="72" y="154"/>
                </a:lnTo>
                <a:lnTo>
                  <a:pt x="64" y="153"/>
                </a:lnTo>
                <a:lnTo>
                  <a:pt x="56" y="151"/>
                </a:lnTo>
                <a:lnTo>
                  <a:pt x="48" y="148"/>
                </a:lnTo>
                <a:lnTo>
                  <a:pt x="41" y="145"/>
                </a:lnTo>
                <a:lnTo>
                  <a:pt x="34" y="140"/>
                </a:lnTo>
                <a:lnTo>
                  <a:pt x="28" y="136"/>
                </a:lnTo>
                <a:lnTo>
                  <a:pt x="22" y="131"/>
                </a:lnTo>
                <a:lnTo>
                  <a:pt x="12" y="118"/>
                </a:lnTo>
                <a:lnTo>
                  <a:pt x="6" y="106"/>
                </a:lnTo>
                <a:lnTo>
                  <a:pt x="1" y="92"/>
                </a:lnTo>
                <a:lnTo>
                  <a:pt x="0" y="76"/>
                </a:lnTo>
                <a:lnTo>
                  <a:pt x="1" y="62"/>
                </a:lnTo>
                <a:lnTo>
                  <a:pt x="6" y="48"/>
                </a:lnTo>
                <a:lnTo>
                  <a:pt x="12" y="34"/>
                </a:lnTo>
                <a:lnTo>
                  <a:pt x="22" y="23"/>
                </a:lnTo>
                <a:lnTo>
                  <a:pt x="28" y="17"/>
                </a:lnTo>
                <a:lnTo>
                  <a:pt x="34" y="12"/>
                </a:lnTo>
                <a:lnTo>
                  <a:pt x="41" y="9"/>
                </a:lnTo>
                <a:lnTo>
                  <a:pt x="48" y="6"/>
                </a:lnTo>
                <a:lnTo>
                  <a:pt x="56" y="3"/>
                </a:lnTo>
                <a:lnTo>
                  <a:pt x="64" y="1"/>
                </a:lnTo>
                <a:lnTo>
                  <a:pt x="72" y="0"/>
                </a:lnTo>
                <a:lnTo>
                  <a:pt x="8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4" name="Freeform 36"/>
          <p:cNvSpPr>
            <a:spLocks/>
          </p:cNvSpPr>
          <p:nvPr/>
        </p:nvSpPr>
        <p:spPr bwMode="auto">
          <a:xfrm>
            <a:off x="6740525" y="5148263"/>
            <a:ext cx="466725" cy="468313"/>
          </a:xfrm>
          <a:custGeom>
            <a:avLst/>
            <a:gdLst/>
            <a:ahLst/>
            <a:cxnLst>
              <a:cxn ang="0">
                <a:pos x="294" y="148"/>
              </a:cxn>
              <a:cxn ang="0">
                <a:pos x="293" y="166"/>
              </a:cxn>
              <a:cxn ang="0">
                <a:pos x="290" y="185"/>
              </a:cxn>
              <a:cxn ang="0">
                <a:pos x="283" y="202"/>
              </a:cxn>
              <a:cxn ang="0">
                <a:pos x="276" y="220"/>
              </a:cxn>
              <a:cxn ang="0">
                <a:pos x="274" y="223"/>
              </a:cxn>
              <a:cxn ang="0">
                <a:pos x="272" y="224"/>
              </a:cxn>
              <a:cxn ang="0">
                <a:pos x="269" y="227"/>
              </a:cxn>
              <a:cxn ang="0">
                <a:pos x="268" y="231"/>
              </a:cxn>
              <a:cxn ang="0">
                <a:pos x="257" y="245"/>
              </a:cxn>
              <a:cxn ang="0">
                <a:pos x="244" y="257"/>
              </a:cxn>
              <a:cxn ang="0">
                <a:pos x="232" y="268"/>
              </a:cxn>
              <a:cxn ang="0">
                <a:pos x="216" y="277"/>
              </a:cxn>
              <a:cxn ang="0">
                <a:pos x="200" y="285"/>
              </a:cxn>
              <a:cxn ang="0">
                <a:pos x="183" y="290"/>
              </a:cxn>
              <a:cxn ang="0">
                <a:pos x="166" y="293"/>
              </a:cxn>
              <a:cxn ang="0">
                <a:pos x="147" y="295"/>
              </a:cxn>
              <a:cxn ang="0">
                <a:pos x="133" y="295"/>
              </a:cxn>
              <a:cxn ang="0">
                <a:pos x="119" y="292"/>
              </a:cxn>
              <a:cxn ang="0">
                <a:pos x="105" y="288"/>
              </a:cxn>
              <a:cxn ang="0">
                <a:pos x="91" y="284"/>
              </a:cxn>
              <a:cxn ang="0">
                <a:pos x="78" y="277"/>
              </a:cxn>
              <a:cxn ang="0">
                <a:pos x="65" y="270"/>
              </a:cxn>
              <a:cxn ang="0">
                <a:pos x="53" y="260"/>
              </a:cxn>
              <a:cxn ang="0">
                <a:pos x="42" y="251"/>
              </a:cxn>
              <a:cxn ang="0">
                <a:pos x="25" y="229"/>
              </a:cxn>
              <a:cxn ang="0">
                <a:pos x="11" y="204"/>
              </a:cxn>
              <a:cxn ang="0">
                <a:pos x="3" y="176"/>
              </a:cxn>
              <a:cxn ang="0">
                <a:pos x="0" y="148"/>
              </a:cxn>
              <a:cxn ang="0">
                <a:pos x="3" y="119"/>
              </a:cxn>
              <a:cxn ang="0">
                <a:pos x="11" y="91"/>
              </a:cxn>
              <a:cxn ang="0">
                <a:pos x="25" y="66"/>
              </a:cxn>
              <a:cxn ang="0">
                <a:pos x="42" y="43"/>
              </a:cxn>
              <a:cxn ang="0">
                <a:pos x="53" y="33"/>
              </a:cxn>
              <a:cxn ang="0">
                <a:pos x="65" y="24"/>
              </a:cxn>
              <a:cxn ang="0">
                <a:pos x="78" y="18"/>
              </a:cxn>
              <a:cxn ang="0">
                <a:pos x="91" y="11"/>
              </a:cxn>
              <a:cxn ang="0">
                <a:pos x="105" y="7"/>
              </a:cxn>
              <a:cxn ang="0">
                <a:pos x="119" y="4"/>
              </a:cxn>
              <a:cxn ang="0">
                <a:pos x="133" y="0"/>
              </a:cxn>
              <a:cxn ang="0">
                <a:pos x="147" y="0"/>
              </a:cxn>
              <a:cxn ang="0">
                <a:pos x="161" y="0"/>
              </a:cxn>
              <a:cxn ang="0">
                <a:pos x="175" y="4"/>
              </a:cxn>
              <a:cxn ang="0">
                <a:pos x="189" y="7"/>
              </a:cxn>
              <a:cxn ang="0">
                <a:pos x="203" y="11"/>
              </a:cxn>
              <a:cxn ang="0">
                <a:pos x="216" y="18"/>
              </a:cxn>
              <a:cxn ang="0">
                <a:pos x="228" y="24"/>
              </a:cxn>
              <a:cxn ang="0">
                <a:pos x="239" y="33"/>
              </a:cxn>
              <a:cxn ang="0">
                <a:pos x="250" y="43"/>
              </a:cxn>
              <a:cxn ang="0">
                <a:pos x="269" y="66"/>
              </a:cxn>
              <a:cxn ang="0">
                <a:pos x="283" y="91"/>
              </a:cxn>
              <a:cxn ang="0">
                <a:pos x="291" y="119"/>
              </a:cxn>
              <a:cxn ang="0">
                <a:pos x="294" y="148"/>
              </a:cxn>
            </a:cxnLst>
            <a:rect l="0" t="0" r="r" b="b"/>
            <a:pathLst>
              <a:path w="294" h="295">
                <a:moveTo>
                  <a:pt x="294" y="148"/>
                </a:moveTo>
                <a:lnTo>
                  <a:pt x="293" y="166"/>
                </a:lnTo>
                <a:lnTo>
                  <a:pt x="290" y="185"/>
                </a:lnTo>
                <a:lnTo>
                  <a:pt x="283" y="202"/>
                </a:lnTo>
                <a:lnTo>
                  <a:pt x="276" y="220"/>
                </a:lnTo>
                <a:lnTo>
                  <a:pt x="274" y="223"/>
                </a:lnTo>
                <a:lnTo>
                  <a:pt x="272" y="224"/>
                </a:lnTo>
                <a:lnTo>
                  <a:pt x="269" y="227"/>
                </a:lnTo>
                <a:lnTo>
                  <a:pt x="268" y="231"/>
                </a:lnTo>
                <a:lnTo>
                  <a:pt x="257" y="245"/>
                </a:lnTo>
                <a:lnTo>
                  <a:pt x="244" y="257"/>
                </a:lnTo>
                <a:lnTo>
                  <a:pt x="232" y="268"/>
                </a:lnTo>
                <a:lnTo>
                  <a:pt x="216" y="277"/>
                </a:lnTo>
                <a:lnTo>
                  <a:pt x="200" y="285"/>
                </a:lnTo>
                <a:lnTo>
                  <a:pt x="183" y="290"/>
                </a:lnTo>
                <a:lnTo>
                  <a:pt x="166" y="293"/>
                </a:lnTo>
                <a:lnTo>
                  <a:pt x="147" y="295"/>
                </a:lnTo>
                <a:lnTo>
                  <a:pt x="133" y="295"/>
                </a:lnTo>
                <a:lnTo>
                  <a:pt x="119" y="292"/>
                </a:lnTo>
                <a:lnTo>
                  <a:pt x="105" y="288"/>
                </a:lnTo>
                <a:lnTo>
                  <a:pt x="91" y="284"/>
                </a:lnTo>
                <a:lnTo>
                  <a:pt x="78" y="277"/>
                </a:lnTo>
                <a:lnTo>
                  <a:pt x="65" y="270"/>
                </a:lnTo>
                <a:lnTo>
                  <a:pt x="53" y="260"/>
                </a:lnTo>
                <a:lnTo>
                  <a:pt x="42" y="251"/>
                </a:lnTo>
                <a:lnTo>
                  <a:pt x="25" y="229"/>
                </a:lnTo>
                <a:lnTo>
                  <a:pt x="11" y="204"/>
                </a:lnTo>
                <a:lnTo>
                  <a:pt x="3" y="176"/>
                </a:lnTo>
                <a:lnTo>
                  <a:pt x="0" y="148"/>
                </a:lnTo>
                <a:lnTo>
                  <a:pt x="3" y="119"/>
                </a:lnTo>
                <a:lnTo>
                  <a:pt x="11" y="91"/>
                </a:lnTo>
                <a:lnTo>
                  <a:pt x="25" y="66"/>
                </a:lnTo>
                <a:lnTo>
                  <a:pt x="42" y="43"/>
                </a:lnTo>
                <a:lnTo>
                  <a:pt x="53" y="33"/>
                </a:lnTo>
                <a:lnTo>
                  <a:pt x="65" y="24"/>
                </a:lnTo>
                <a:lnTo>
                  <a:pt x="78" y="18"/>
                </a:lnTo>
                <a:lnTo>
                  <a:pt x="91" y="11"/>
                </a:lnTo>
                <a:lnTo>
                  <a:pt x="105" y="7"/>
                </a:lnTo>
                <a:lnTo>
                  <a:pt x="119" y="4"/>
                </a:lnTo>
                <a:lnTo>
                  <a:pt x="133" y="0"/>
                </a:lnTo>
                <a:lnTo>
                  <a:pt x="147" y="0"/>
                </a:lnTo>
                <a:lnTo>
                  <a:pt x="161" y="0"/>
                </a:lnTo>
                <a:lnTo>
                  <a:pt x="175" y="4"/>
                </a:lnTo>
                <a:lnTo>
                  <a:pt x="189" y="7"/>
                </a:lnTo>
                <a:lnTo>
                  <a:pt x="203" y="11"/>
                </a:lnTo>
                <a:lnTo>
                  <a:pt x="216" y="18"/>
                </a:lnTo>
                <a:lnTo>
                  <a:pt x="228" y="24"/>
                </a:lnTo>
                <a:lnTo>
                  <a:pt x="239" y="33"/>
                </a:lnTo>
                <a:lnTo>
                  <a:pt x="250" y="43"/>
                </a:lnTo>
                <a:lnTo>
                  <a:pt x="269" y="66"/>
                </a:lnTo>
                <a:lnTo>
                  <a:pt x="283" y="91"/>
                </a:lnTo>
                <a:lnTo>
                  <a:pt x="291" y="119"/>
                </a:lnTo>
                <a:lnTo>
                  <a:pt x="294" y="148"/>
                </a:lnTo>
                <a:close/>
              </a:path>
            </a:pathLst>
          </a:custGeom>
          <a:solidFill>
            <a:srgbClr val="BF7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5" name="Freeform 37"/>
          <p:cNvSpPr>
            <a:spLocks/>
          </p:cNvSpPr>
          <p:nvPr/>
        </p:nvSpPr>
        <p:spPr bwMode="auto">
          <a:xfrm>
            <a:off x="6337300" y="3727450"/>
            <a:ext cx="1358900" cy="1192213"/>
          </a:xfrm>
          <a:custGeom>
            <a:avLst/>
            <a:gdLst/>
            <a:ahLst/>
            <a:cxnLst>
              <a:cxn ang="0">
                <a:pos x="468" y="731"/>
              </a:cxn>
              <a:cxn ang="0">
                <a:pos x="403" y="751"/>
              </a:cxn>
              <a:cxn ang="0">
                <a:pos x="345" y="748"/>
              </a:cxn>
              <a:cxn ang="0">
                <a:pos x="315" y="734"/>
              </a:cxn>
              <a:cxn ang="0">
                <a:pos x="288" y="678"/>
              </a:cxn>
              <a:cxn ang="0">
                <a:pos x="304" y="592"/>
              </a:cxn>
              <a:cxn ang="0">
                <a:pos x="388" y="514"/>
              </a:cxn>
              <a:cxn ang="0">
                <a:pos x="522" y="435"/>
              </a:cxn>
              <a:cxn ang="0">
                <a:pos x="580" y="340"/>
              </a:cxn>
              <a:cxn ang="0">
                <a:pos x="558" y="226"/>
              </a:cxn>
              <a:cxn ang="0">
                <a:pos x="506" y="183"/>
              </a:cxn>
              <a:cxn ang="0">
                <a:pos x="437" y="166"/>
              </a:cxn>
              <a:cxn ang="0">
                <a:pos x="348" y="177"/>
              </a:cxn>
              <a:cxn ang="0">
                <a:pos x="246" y="244"/>
              </a:cxn>
              <a:cxn ang="0">
                <a:pos x="178" y="331"/>
              </a:cxn>
              <a:cxn ang="0">
                <a:pos x="128" y="348"/>
              </a:cxn>
              <a:cxn ang="0">
                <a:pos x="72" y="343"/>
              </a:cxn>
              <a:cxn ang="0">
                <a:pos x="29" y="324"/>
              </a:cxn>
              <a:cxn ang="0">
                <a:pos x="1" y="274"/>
              </a:cxn>
              <a:cxn ang="0">
                <a:pos x="7" y="212"/>
              </a:cxn>
              <a:cxn ang="0">
                <a:pos x="50" y="141"/>
              </a:cxn>
              <a:cxn ang="0">
                <a:pos x="100" y="94"/>
              </a:cxn>
              <a:cxn ang="0">
                <a:pos x="164" y="54"/>
              </a:cxn>
              <a:cxn ang="0">
                <a:pos x="258" y="19"/>
              </a:cxn>
              <a:cxn ang="0">
                <a:pos x="382" y="2"/>
              </a:cxn>
              <a:cxn ang="0">
                <a:pos x="482" y="3"/>
              </a:cxn>
              <a:cxn ang="0">
                <a:pos x="562" y="13"/>
              </a:cxn>
              <a:cxn ang="0">
                <a:pos x="635" y="33"/>
              </a:cxn>
              <a:cxn ang="0">
                <a:pos x="699" y="60"/>
              </a:cxn>
              <a:cxn ang="0">
                <a:pos x="710" y="88"/>
              </a:cxn>
              <a:cxn ang="0">
                <a:pos x="732" y="169"/>
              </a:cxn>
              <a:cxn ang="0">
                <a:pos x="780" y="213"/>
              </a:cxn>
              <a:cxn ang="0">
                <a:pos x="832" y="229"/>
              </a:cxn>
              <a:cxn ang="0">
                <a:pos x="856" y="284"/>
              </a:cxn>
              <a:cxn ang="0">
                <a:pos x="856" y="302"/>
              </a:cxn>
              <a:cxn ang="0">
                <a:pos x="838" y="304"/>
              </a:cxn>
              <a:cxn ang="0">
                <a:pos x="768" y="302"/>
              </a:cxn>
              <a:cxn ang="0">
                <a:pos x="689" y="288"/>
              </a:cxn>
              <a:cxn ang="0">
                <a:pos x="661" y="280"/>
              </a:cxn>
              <a:cxn ang="0">
                <a:pos x="628" y="290"/>
              </a:cxn>
              <a:cxn ang="0">
                <a:pos x="608" y="321"/>
              </a:cxn>
              <a:cxn ang="0">
                <a:pos x="628" y="373"/>
              </a:cxn>
              <a:cxn ang="0">
                <a:pos x="685" y="392"/>
              </a:cxn>
              <a:cxn ang="0">
                <a:pos x="776" y="404"/>
              </a:cxn>
              <a:cxn ang="0">
                <a:pos x="830" y="404"/>
              </a:cxn>
              <a:cxn ang="0">
                <a:pos x="804" y="460"/>
              </a:cxn>
              <a:cxn ang="0">
                <a:pos x="702" y="540"/>
              </a:cxn>
              <a:cxn ang="0">
                <a:pos x="597" y="597"/>
              </a:cxn>
              <a:cxn ang="0">
                <a:pos x="519" y="656"/>
              </a:cxn>
            </a:cxnLst>
            <a:rect l="0" t="0" r="r" b="b"/>
            <a:pathLst>
              <a:path w="856" h="751">
                <a:moveTo>
                  <a:pt x="493" y="694"/>
                </a:moveTo>
                <a:lnTo>
                  <a:pt x="486" y="708"/>
                </a:lnTo>
                <a:lnTo>
                  <a:pt x="478" y="720"/>
                </a:lnTo>
                <a:lnTo>
                  <a:pt x="468" y="731"/>
                </a:lnTo>
                <a:lnTo>
                  <a:pt x="457" y="739"/>
                </a:lnTo>
                <a:lnTo>
                  <a:pt x="443" y="744"/>
                </a:lnTo>
                <a:lnTo>
                  <a:pt x="424" y="748"/>
                </a:lnTo>
                <a:lnTo>
                  <a:pt x="403" y="751"/>
                </a:lnTo>
                <a:lnTo>
                  <a:pt x="376" y="751"/>
                </a:lnTo>
                <a:lnTo>
                  <a:pt x="365" y="751"/>
                </a:lnTo>
                <a:lnTo>
                  <a:pt x="354" y="750"/>
                </a:lnTo>
                <a:lnTo>
                  <a:pt x="345" y="748"/>
                </a:lnTo>
                <a:lnTo>
                  <a:pt x="335" y="745"/>
                </a:lnTo>
                <a:lnTo>
                  <a:pt x="327" y="742"/>
                </a:lnTo>
                <a:lnTo>
                  <a:pt x="321" y="739"/>
                </a:lnTo>
                <a:lnTo>
                  <a:pt x="315" y="734"/>
                </a:lnTo>
                <a:lnTo>
                  <a:pt x="308" y="730"/>
                </a:lnTo>
                <a:lnTo>
                  <a:pt x="297" y="714"/>
                </a:lnTo>
                <a:lnTo>
                  <a:pt x="291" y="697"/>
                </a:lnTo>
                <a:lnTo>
                  <a:pt x="288" y="678"/>
                </a:lnTo>
                <a:lnTo>
                  <a:pt x="287" y="661"/>
                </a:lnTo>
                <a:lnTo>
                  <a:pt x="288" y="636"/>
                </a:lnTo>
                <a:lnTo>
                  <a:pt x="294" y="614"/>
                </a:lnTo>
                <a:lnTo>
                  <a:pt x="304" y="592"/>
                </a:lnTo>
                <a:lnTo>
                  <a:pt x="319" y="570"/>
                </a:lnTo>
                <a:lnTo>
                  <a:pt x="337" y="551"/>
                </a:lnTo>
                <a:lnTo>
                  <a:pt x="360" y="532"/>
                </a:lnTo>
                <a:lnTo>
                  <a:pt x="388" y="514"/>
                </a:lnTo>
                <a:lnTo>
                  <a:pt x="421" y="495"/>
                </a:lnTo>
                <a:lnTo>
                  <a:pt x="461" y="475"/>
                </a:lnTo>
                <a:lnTo>
                  <a:pt x="495" y="454"/>
                </a:lnTo>
                <a:lnTo>
                  <a:pt x="522" y="435"/>
                </a:lnTo>
                <a:lnTo>
                  <a:pt x="544" y="415"/>
                </a:lnTo>
                <a:lnTo>
                  <a:pt x="561" y="393"/>
                </a:lnTo>
                <a:lnTo>
                  <a:pt x="572" y="368"/>
                </a:lnTo>
                <a:lnTo>
                  <a:pt x="580" y="340"/>
                </a:lnTo>
                <a:lnTo>
                  <a:pt x="581" y="307"/>
                </a:lnTo>
                <a:lnTo>
                  <a:pt x="578" y="273"/>
                </a:lnTo>
                <a:lnTo>
                  <a:pt x="569" y="246"/>
                </a:lnTo>
                <a:lnTo>
                  <a:pt x="558" y="226"/>
                </a:lnTo>
                <a:lnTo>
                  <a:pt x="545" y="210"/>
                </a:lnTo>
                <a:lnTo>
                  <a:pt x="533" y="201"/>
                </a:lnTo>
                <a:lnTo>
                  <a:pt x="520" y="191"/>
                </a:lnTo>
                <a:lnTo>
                  <a:pt x="506" y="183"/>
                </a:lnTo>
                <a:lnTo>
                  <a:pt x="490" y="177"/>
                </a:lnTo>
                <a:lnTo>
                  <a:pt x="473" y="172"/>
                </a:lnTo>
                <a:lnTo>
                  <a:pt x="456" y="169"/>
                </a:lnTo>
                <a:lnTo>
                  <a:pt x="437" y="166"/>
                </a:lnTo>
                <a:lnTo>
                  <a:pt x="417" y="166"/>
                </a:lnTo>
                <a:lnTo>
                  <a:pt x="395" y="168"/>
                </a:lnTo>
                <a:lnTo>
                  <a:pt x="371" y="171"/>
                </a:lnTo>
                <a:lnTo>
                  <a:pt x="348" y="177"/>
                </a:lnTo>
                <a:lnTo>
                  <a:pt x="323" y="187"/>
                </a:lnTo>
                <a:lnTo>
                  <a:pt x="296" y="201"/>
                </a:lnTo>
                <a:lnTo>
                  <a:pt x="271" y="219"/>
                </a:lnTo>
                <a:lnTo>
                  <a:pt x="246" y="244"/>
                </a:lnTo>
                <a:lnTo>
                  <a:pt x="222" y="274"/>
                </a:lnTo>
                <a:lnTo>
                  <a:pt x="205" y="299"/>
                </a:lnTo>
                <a:lnTo>
                  <a:pt x="191" y="316"/>
                </a:lnTo>
                <a:lnTo>
                  <a:pt x="178" y="331"/>
                </a:lnTo>
                <a:lnTo>
                  <a:pt x="166" y="338"/>
                </a:lnTo>
                <a:lnTo>
                  <a:pt x="155" y="345"/>
                </a:lnTo>
                <a:lnTo>
                  <a:pt x="142" y="346"/>
                </a:lnTo>
                <a:lnTo>
                  <a:pt x="128" y="348"/>
                </a:lnTo>
                <a:lnTo>
                  <a:pt x="113" y="348"/>
                </a:lnTo>
                <a:lnTo>
                  <a:pt x="98" y="348"/>
                </a:lnTo>
                <a:lnTo>
                  <a:pt x="84" y="346"/>
                </a:lnTo>
                <a:lnTo>
                  <a:pt x="72" y="343"/>
                </a:lnTo>
                <a:lnTo>
                  <a:pt x="59" y="340"/>
                </a:lnTo>
                <a:lnTo>
                  <a:pt x="48" y="335"/>
                </a:lnTo>
                <a:lnTo>
                  <a:pt x="39" y="331"/>
                </a:lnTo>
                <a:lnTo>
                  <a:pt x="29" y="324"/>
                </a:lnTo>
                <a:lnTo>
                  <a:pt x="22" y="318"/>
                </a:lnTo>
                <a:lnTo>
                  <a:pt x="12" y="305"/>
                </a:lnTo>
                <a:lnTo>
                  <a:pt x="6" y="290"/>
                </a:lnTo>
                <a:lnTo>
                  <a:pt x="1" y="274"/>
                </a:lnTo>
                <a:lnTo>
                  <a:pt x="0" y="254"/>
                </a:lnTo>
                <a:lnTo>
                  <a:pt x="1" y="241"/>
                </a:lnTo>
                <a:lnTo>
                  <a:pt x="3" y="227"/>
                </a:lnTo>
                <a:lnTo>
                  <a:pt x="7" y="212"/>
                </a:lnTo>
                <a:lnTo>
                  <a:pt x="15" y="194"/>
                </a:lnTo>
                <a:lnTo>
                  <a:pt x="23" y="177"/>
                </a:lnTo>
                <a:lnTo>
                  <a:pt x="36" y="160"/>
                </a:lnTo>
                <a:lnTo>
                  <a:pt x="50" y="141"/>
                </a:lnTo>
                <a:lnTo>
                  <a:pt x="67" y="122"/>
                </a:lnTo>
                <a:lnTo>
                  <a:pt x="76" y="113"/>
                </a:lnTo>
                <a:lnTo>
                  <a:pt x="87" y="104"/>
                </a:lnTo>
                <a:lnTo>
                  <a:pt x="100" y="94"/>
                </a:lnTo>
                <a:lnTo>
                  <a:pt x="113" y="85"/>
                </a:lnTo>
                <a:lnTo>
                  <a:pt x="128" y="74"/>
                </a:lnTo>
                <a:lnTo>
                  <a:pt x="145" y="64"/>
                </a:lnTo>
                <a:lnTo>
                  <a:pt x="164" y="54"/>
                </a:lnTo>
                <a:lnTo>
                  <a:pt x="185" y="44"/>
                </a:lnTo>
                <a:lnTo>
                  <a:pt x="208" y="35"/>
                </a:lnTo>
                <a:lnTo>
                  <a:pt x="232" y="27"/>
                </a:lnTo>
                <a:lnTo>
                  <a:pt x="258" y="19"/>
                </a:lnTo>
                <a:lnTo>
                  <a:pt x="287" y="13"/>
                </a:lnTo>
                <a:lnTo>
                  <a:pt x="316" y="8"/>
                </a:lnTo>
                <a:lnTo>
                  <a:pt x="348" y="3"/>
                </a:lnTo>
                <a:lnTo>
                  <a:pt x="382" y="2"/>
                </a:lnTo>
                <a:lnTo>
                  <a:pt x="418" y="0"/>
                </a:lnTo>
                <a:lnTo>
                  <a:pt x="440" y="0"/>
                </a:lnTo>
                <a:lnTo>
                  <a:pt x="462" y="2"/>
                </a:lnTo>
                <a:lnTo>
                  <a:pt x="482" y="3"/>
                </a:lnTo>
                <a:lnTo>
                  <a:pt x="503" y="5"/>
                </a:lnTo>
                <a:lnTo>
                  <a:pt x="523" y="7"/>
                </a:lnTo>
                <a:lnTo>
                  <a:pt x="544" y="10"/>
                </a:lnTo>
                <a:lnTo>
                  <a:pt x="562" y="13"/>
                </a:lnTo>
                <a:lnTo>
                  <a:pt x="581" y="18"/>
                </a:lnTo>
                <a:lnTo>
                  <a:pt x="598" y="22"/>
                </a:lnTo>
                <a:lnTo>
                  <a:pt x="617" y="27"/>
                </a:lnTo>
                <a:lnTo>
                  <a:pt x="635" y="33"/>
                </a:lnTo>
                <a:lnTo>
                  <a:pt x="652" y="38"/>
                </a:lnTo>
                <a:lnTo>
                  <a:pt x="667" y="46"/>
                </a:lnTo>
                <a:lnTo>
                  <a:pt x="683" y="52"/>
                </a:lnTo>
                <a:lnTo>
                  <a:pt x="699" y="60"/>
                </a:lnTo>
                <a:lnTo>
                  <a:pt x="713" y="68"/>
                </a:lnTo>
                <a:lnTo>
                  <a:pt x="711" y="74"/>
                </a:lnTo>
                <a:lnTo>
                  <a:pt x="710" y="80"/>
                </a:lnTo>
                <a:lnTo>
                  <a:pt x="710" y="88"/>
                </a:lnTo>
                <a:lnTo>
                  <a:pt x="710" y="94"/>
                </a:lnTo>
                <a:lnTo>
                  <a:pt x="713" y="121"/>
                </a:lnTo>
                <a:lnTo>
                  <a:pt x="721" y="146"/>
                </a:lnTo>
                <a:lnTo>
                  <a:pt x="732" y="169"/>
                </a:lnTo>
                <a:lnTo>
                  <a:pt x="749" y="190"/>
                </a:lnTo>
                <a:lnTo>
                  <a:pt x="758" y="199"/>
                </a:lnTo>
                <a:lnTo>
                  <a:pt x="769" y="207"/>
                </a:lnTo>
                <a:lnTo>
                  <a:pt x="780" y="213"/>
                </a:lnTo>
                <a:lnTo>
                  <a:pt x="793" y="219"/>
                </a:lnTo>
                <a:lnTo>
                  <a:pt x="805" y="224"/>
                </a:lnTo>
                <a:lnTo>
                  <a:pt x="818" y="227"/>
                </a:lnTo>
                <a:lnTo>
                  <a:pt x="832" y="229"/>
                </a:lnTo>
                <a:lnTo>
                  <a:pt x="846" y="230"/>
                </a:lnTo>
                <a:lnTo>
                  <a:pt x="851" y="248"/>
                </a:lnTo>
                <a:lnTo>
                  <a:pt x="854" y="265"/>
                </a:lnTo>
                <a:lnTo>
                  <a:pt x="856" y="284"/>
                </a:lnTo>
                <a:lnTo>
                  <a:pt x="856" y="302"/>
                </a:lnTo>
                <a:lnTo>
                  <a:pt x="856" y="302"/>
                </a:lnTo>
                <a:lnTo>
                  <a:pt x="856" y="302"/>
                </a:lnTo>
                <a:lnTo>
                  <a:pt x="856" y="302"/>
                </a:lnTo>
                <a:lnTo>
                  <a:pt x="856" y="302"/>
                </a:lnTo>
                <a:lnTo>
                  <a:pt x="849" y="304"/>
                </a:lnTo>
                <a:lnTo>
                  <a:pt x="845" y="304"/>
                </a:lnTo>
                <a:lnTo>
                  <a:pt x="838" y="304"/>
                </a:lnTo>
                <a:lnTo>
                  <a:pt x="834" y="304"/>
                </a:lnTo>
                <a:lnTo>
                  <a:pt x="812" y="304"/>
                </a:lnTo>
                <a:lnTo>
                  <a:pt x="790" y="304"/>
                </a:lnTo>
                <a:lnTo>
                  <a:pt x="768" y="302"/>
                </a:lnTo>
                <a:lnTo>
                  <a:pt x="747" y="299"/>
                </a:lnTo>
                <a:lnTo>
                  <a:pt x="727" y="296"/>
                </a:lnTo>
                <a:lnTo>
                  <a:pt x="708" y="293"/>
                </a:lnTo>
                <a:lnTo>
                  <a:pt x="689" y="288"/>
                </a:lnTo>
                <a:lnTo>
                  <a:pt x="672" y="282"/>
                </a:lnTo>
                <a:lnTo>
                  <a:pt x="669" y="280"/>
                </a:lnTo>
                <a:lnTo>
                  <a:pt x="664" y="280"/>
                </a:lnTo>
                <a:lnTo>
                  <a:pt x="661" y="280"/>
                </a:lnTo>
                <a:lnTo>
                  <a:pt x="656" y="280"/>
                </a:lnTo>
                <a:lnTo>
                  <a:pt x="646" y="282"/>
                </a:lnTo>
                <a:lnTo>
                  <a:pt x="636" y="285"/>
                </a:lnTo>
                <a:lnTo>
                  <a:pt x="628" y="290"/>
                </a:lnTo>
                <a:lnTo>
                  <a:pt x="620" y="296"/>
                </a:lnTo>
                <a:lnTo>
                  <a:pt x="614" y="304"/>
                </a:lnTo>
                <a:lnTo>
                  <a:pt x="609" y="312"/>
                </a:lnTo>
                <a:lnTo>
                  <a:pt x="608" y="321"/>
                </a:lnTo>
                <a:lnTo>
                  <a:pt x="606" y="332"/>
                </a:lnTo>
                <a:lnTo>
                  <a:pt x="609" y="348"/>
                </a:lnTo>
                <a:lnTo>
                  <a:pt x="617" y="362"/>
                </a:lnTo>
                <a:lnTo>
                  <a:pt x="628" y="373"/>
                </a:lnTo>
                <a:lnTo>
                  <a:pt x="642" y="379"/>
                </a:lnTo>
                <a:lnTo>
                  <a:pt x="644" y="381"/>
                </a:lnTo>
                <a:lnTo>
                  <a:pt x="664" y="387"/>
                </a:lnTo>
                <a:lnTo>
                  <a:pt x="685" y="392"/>
                </a:lnTo>
                <a:lnTo>
                  <a:pt x="707" y="395"/>
                </a:lnTo>
                <a:lnTo>
                  <a:pt x="729" y="399"/>
                </a:lnTo>
                <a:lnTo>
                  <a:pt x="752" y="403"/>
                </a:lnTo>
                <a:lnTo>
                  <a:pt x="776" y="404"/>
                </a:lnTo>
                <a:lnTo>
                  <a:pt x="799" y="406"/>
                </a:lnTo>
                <a:lnTo>
                  <a:pt x="824" y="406"/>
                </a:lnTo>
                <a:lnTo>
                  <a:pt x="827" y="404"/>
                </a:lnTo>
                <a:lnTo>
                  <a:pt x="830" y="404"/>
                </a:lnTo>
                <a:lnTo>
                  <a:pt x="834" y="404"/>
                </a:lnTo>
                <a:lnTo>
                  <a:pt x="837" y="404"/>
                </a:lnTo>
                <a:lnTo>
                  <a:pt x="821" y="434"/>
                </a:lnTo>
                <a:lnTo>
                  <a:pt x="804" y="460"/>
                </a:lnTo>
                <a:lnTo>
                  <a:pt x="782" y="484"/>
                </a:lnTo>
                <a:lnTo>
                  <a:pt x="757" y="504"/>
                </a:lnTo>
                <a:lnTo>
                  <a:pt x="730" y="523"/>
                </a:lnTo>
                <a:lnTo>
                  <a:pt x="702" y="540"/>
                </a:lnTo>
                <a:lnTo>
                  <a:pt x="674" y="556"/>
                </a:lnTo>
                <a:lnTo>
                  <a:pt x="644" y="572"/>
                </a:lnTo>
                <a:lnTo>
                  <a:pt x="620" y="584"/>
                </a:lnTo>
                <a:lnTo>
                  <a:pt x="597" y="597"/>
                </a:lnTo>
                <a:lnTo>
                  <a:pt x="575" y="611"/>
                </a:lnTo>
                <a:lnTo>
                  <a:pt x="555" y="625"/>
                </a:lnTo>
                <a:lnTo>
                  <a:pt x="536" y="639"/>
                </a:lnTo>
                <a:lnTo>
                  <a:pt x="519" y="656"/>
                </a:lnTo>
                <a:lnTo>
                  <a:pt x="504" y="673"/>
                </a:lnTo>
                <a:lnTo>
                  <a:pt x="493" y="694"/>
                </a:lnTo>
                <a:close/>
              </a:path>
            </a:pathLst>
          </a:custGeom>
          <a:solidFill>
            <a:srgbClr val="BF7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6" name="Freeform 38"/>
          <p:cNvSpPr>
            <a:spLocks/>
          </p:cNvSpPr>
          <p:nvPr/>
        </p:nvSpPr>
        <p:spPr bwMode="auto">
          <a:xfrm>
            <a:off x="7235825" y="3829050"/>
            <a:ext cx="93662" cy="98425"/>
          </a:xfrm>
          <a:custGeom>
            <a:avLst/>
            <a:gdLst/>
            <a:ahLst/>
            <a:cxnLst>
              <a:cxn ang="0">
                <a:pos x="29" y="0"/>
              </a:cxn>
              <a:cxn ang="0">
                <a:pos x="42" y="4"/>
              </a:cxn>
              <a:cxn ang="0">
                <a:pos x="51" y="10"/>
              </a:cxn>
              <a:cxn ang="0">
                <a:pos x="58" y="19"/>
              </a:cxn>
              <a:cxn ang="0">
                <a:pos x="59" y="30"/>
              </a:cxn>
              <a:cxn ang="0">
                <a:pos x="58" y="43"/>
              </a:cxn>
              <a:cxn ang="0">
                <a:pos x="51" y="52"/>
              </a:cxn>
              <a:cxn ang="0">
                <a:pos x="42" y="58"/>
              </a:cxn>
              <a:cxn ang="0">
                <a:pos x="29" y="62"/>
              </a:cxn>
              <a:cxn ang="0">
                <a:pos x="17" y="58"/>
              </a:cxn>
              <a:cxn ang="0">
                <a:pos x="7" y="52"/>
              </a:cxn>
              <a:cxn ang="0">
                <a:pos x="1" y="43"/>
              </a:cxn>
              <a:cxn ang="0">
                <a:pos x="0" y="30"/>
              </a:cxn>
              <a:cxn ang="0">
                <a:pos x="1" y="19"/>
              </a:cxn>
              <a:cxn ang="0">
                <a:pos x="7" y="10"/>
              </a:cxn>
              <a:cxn ang="0">
                <a:pos x="17" y="4"/>
              </a:cxn>
              <a:cxn ang="0">
                <a:pos x="29" y="0"/>
              </a:cxn>
            </a:cxnLst>
            <a:rect l="0" t="0" r="r" b="b"/>
            <a:pathLst>
              <a:path w="59" h="62">
                <a:moveTo>
                  <a:pt x="29" y="0"/>
                </a:moveTo>
                <a:lnTo>
                  <a:pt x="42" y="4"/>
                </a:lnTo>
                <a:lnTo>
                  <a:pt x="51" y="10"/>
                </a:lnTo>
                <a:lnTo>
                  <a:pt x="58" y="19"/>
                </a:lnTo>
                <a:lnTo>
                  <a:pt x="59" y="30"/>
                </a:lnTo>
                <a:lnTo>
                  <a:pt x="58" y="43"/>
                </a:lnTo>
                <a:lnTo>
                  <a:pt x="51" y="52"/>
                </a:lnTo>
                <a:lnTo>
                  <a:pt x="42" y="58"/>
                </a:lnTo>
                <a:lnTo>
                  <a:pt x="29" y="62"/>
                </a:lnTo>
                <a:lnTo>
                  <a:pt x="17" y="58"/>
                </a:lnTo>
                <a:lnTo>
                  <a:pt x="7" y="52"/>
                </a:lnTo>
                <a:lnTo>
                  <a:pt x="1" y="43"/>
                </a:lnTo>
                <a:lnTo>
                  <a:pt x="0" y="30"/>
                </a:lnTo>
                <a:lnTo>
                  <a:pt x="1" y="19"/>
                </a:lnTo>
                <a:lnTo>
                  <a:pt x="7" y="10"/>
                </a:lnTo>
                <a:lnTo>
                  <a:pt x="17" y="4"/>
                </a:lnTo>
                <a:lnTo>
                  <a:pt x="29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07" name="Freeform 39"/>
          <p:cNvSpPr>
            <a:spLocks/>
          </p:cNvSpPr>
          <p:nvPr/>
        </p:nvSpPr>
        <p:spPr bwMode="auto">
          <a:xfrm>
            <a:off x="7635875" y="3829050"/>
            <a:ext cx="96837" cy="98425"/>
          </a:xfrm>
          <a:custGeom>
            <a:avLst/>
            <a:gdLst/>
            <a:ahLst/>
            <a:cxnLst>
              <a:cxn ang="0">
                <a:pos x="30" y="0"/>
              </a:cxn>
              <a:cxn ang="0">
                <a:pos x="42" y="4"/>
              </a:cxn>
              <a:cxn ang="0">
                <a:pos x="52" y="10"/>
              </a:cxn>
              <a:cxn ang="0">
                <a:pos x="58" y="19"/>
              </a:cxn>
              <a:cxn ang="0">
                <a:pos x="61" y="30"/>
              </a:cxn>
              <a:cxn ang="0">
                <a:pos x="58" y="43"/>
              </a:cxn>
              <a:cxn ang="0">
                <a:pos x="52" y="52"/>
              </a:cxn>
              <a:cxn ang="0">
                <a:pos x="42" y="58"/>
              </a:cxn>
              <a:cxn ang="0">
                <a:pos x="30" y="62"/>
              </a:cxn>
              <a:cxn ang="0">
                <a:pos x="19" y="58"/>
              </a:cxn>
              <a:cxn ang="0">
                <a:pos x="9" y="52"/>
              </a:cxn>
              <a:cxn ang="0">
                <a:pos x="3" y="43"/>
              </a:cxn>
              <a:cxn ang="0">
                <a:pos x="0" y="30"/>
              </a:cxn>
              <a:cxn ang="0">
                <a:pos x="3" y="19"/>
              </a:cxn>
              <a:cxn ang="0">
                <a:pos x="9" y="10"/>
              </a:cxn>
              <a:cxn ang="0">
                <a:pos x="19" y="4"/>
              </a:cxn>
              <a:cxn ang="0">
                <a:pos x="30" y="0"/>
              </a:cxn>
            </a:cxnLst>
            <a:rect l="0" t="0" r="r" b="b"/>
            <a:pathLst>
              <a:path w="61" h="62">
                <a:moveTo>
                  <a:pt x="30" y="0"/>
                </a:moveTo>
                <a:lnTo>
                  <a:pt x="42" y="4"/>
                </a:lnTo>
                <a:lnTo>
                  <a:pt x="52" y="10"/>
                </a:lnTo>
                <a:lnTo>
                  <a:pt x="58" y="19"/>
                </a:lnTo>
                <a:lnTo>
                  <a:pt x="61" y="30"/>
                </a:lnTo>
                <a:lnTo>
                  <a:pt x="58" y="43"/>
                </a:lnTo>
                <a:lnTo>
                  <a:pt x="52" y="52"/>
                </a:lnTo>
                <a:lnTo>
                  <a:pt x="42" y="58"/>
                </a:lnTo>
                <a:lnTo>
                  <a:pt x="30" y="62"/>
                </a:lnTo>
                <a:lnTo>
                  <a:pt x="19" y="58"/>
                </a:lnTo>
                <a:lnTo>
                  <a:pt x="9" y="52"/>
                </a:lnTo>
                <a:lnTo>
                  <a:pt x="3" y="43"/>
                </a:lnTo>
                <a:lnTo>
                  <a:pt x="0" y="30"/>
                </a:lnTo>
                <a:lnTo>
                  <a:pt x="3" y="19"/>
                </a:lnTo>
                <a:lnTo>
                  <a:pt x="9" y="10"/>
                </a:lnTo>
                <a:lnTo>
                  <a:pt x="19" y="4"/>
                </a:lnTo>
                <a:lnTo>
                  <a:pt x="3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718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718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718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1" dur="1" fill="hold"/>
                                        <p:tgtEl>
                                          <p:spTgt spid="718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4" dur="1" fill="hold"/>
                                        <p:tgtEl>
                                          <p:spTgt spid="718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7" dur="1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3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1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" fill="hold"/>
                                        <p:tgtEl>
                                          <p:spTgt spid="71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6" dur="1" fill="hold"/>
                                        <p:tgtEl>
                                          <p:spTgt spid="718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4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9" dur="1" fill="hold"/>
                                        <p:tgtEl>
                                          <p:spTgt spid="719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719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5" dur="1" fill="hold"/>
                                        <p:tgtEl>
                                          <p:spTgt spid="719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8" dur="1" fill="hold"/>
                                        <p:tgtEl>
                                          <p:spTgt spid="719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5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1" dur="1" fill="hold"/>
                                        <p:tgtEl>
                                          <p:spTgt spid="719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4" dur="1" fill="hold"/>
                                        <p:tgtEl>
                                          <p:spTgt spid="719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5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" fill="hold"/>
                                        <p:tgtEl>
                                          <p:spTgt spid="719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68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0" dur="1" fill="hold"/>
                                        <p:tgtEl>
                                          <p:spTgt spid="719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1" presetID="24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3" dur="1" fill="hold"/>
                                        <p:tgtEl>
                                          <p:spTgt spid="719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4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6" dur="1" fill="hold"/>
                                        <p:tgtEl>
                                          <p:spTgt spid="720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77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9" dur="1" fill="hold"/>
                                        <p:tgtEl>
                                          <p:spTgt spid="720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0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2" dur="1" fill="hold"/>
                                        <p:tgtEl>
                                          <p:spTgt spid="7203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3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5" dur="1" fill="hold"/>
                                        <p:tgtEl>
                                          <p:spTgt spid="72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6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8" dur="1" fill="hold"/>
                                        <p:tgtEl>
                                          <p:spTgt spid="7205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9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1" dur="1" fill="hold"/>
                                        <p:tgtEl>
                                          <p:spTgt spid="720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92" presetID="2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94" dur="1" fill="hold"/>
                                        <p:tgtEl>
                                          <p:spTgt spid="720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/>
      <p:bldP spid="7177" grpId="0" animBg="1"/>
      <p:bldP spid="7178" grpId="0" animBg="1"/>
      <p:bldP spid="7179" grpId="0" animBg="1"/>
      <p:bldP spid="7180" grpId="0" animBg="1"/>
      <p:bldP spid="7181" grpId="0" animBg="1"/>
      <p:bldP spid="7182" grpId="0" animBg="1"/>
      <p:bldP spid="7183" grpId="0" animBg="1"/>
      <p:bldP spid="7184" grpId="0" animBg="1"/>
      <p:bldP spid="7185" grpId="0" animBg="1"/>
      <p:bldP spid="7186" grpId="0" animBg="1"/>
      <p:bldP spid="7187" grpId="0" animBg="1"/>
      <p:bldP spid="7188" grpId="0" animBg="1"/>
      <p:bldP spid="7189" grpId="0" animBg="1"/>
      <p:bldP spid="7190" grpId="0" animBg="1"/>
      <p:bldP spid="7191" grpId="0" animBg="1"/>
      <p:bldP spid="7192" grpId="0" animBg="1"/>
      <p:bldP spid="7193" grpId="0" animBg="1"/>
      <p:bldP spid="7194" grpId="0" animBg="1"/>
      <p:bldP spid="7195" grpId="0" animBg="1"/>
      <p:bldP spid="7196" grpId="0" animBg="1"/>
      <p:bldP spid="7197" grpId="0" animBg="1"/>
      <p:bldP spid="7199" grpId="0"/>
      <p:bldP spid="7201" grpId="0" animBg="1"/>
      <p:bldP spid="7202" grpId="0" animBg="1"/>
      <p:bldP spid="7203" grpId="0" animBg="1"/>
      <p:bldP spid="7204" grpId="0" animBg="1"/>
      <p:bldP spid="7205" grpId="0" animBg="1"/>
      <p:bldP spid="7206" grpId="0" animBg="1"/>
      <p:bldP spid="720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1362456"/>
          </a:xfrm>
        </p:spPr>
        <p:txBody>
          <a:bodyPr/>
          <a:lstStyle/>
          <a:p>
            <a:pPr>
              <a:defRPr/>
            </a:pPr>
            <a:r>
              <a:rPr smtClean="0"/>
              <a:t>UML Database diagram</a:t>
            </a:r>
            <a:endParaRPr/>
          </a:p>
        </p:txBody>
      </p:sp>
      <p:pic>
        <p:nvPicPr>
          <p:cNvPr id="31747" name="Picture 3" descr="IdeaUMLDatabase diagram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49388"/>
            <a:ext cx="8839200" cy="533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685800"/>
            <a:ext cx="7772400" cy="1066800"/>
          </a:xfrm>
        </p:spPr>
        <p:txBody>
          <a:bodyPr/>
          <a:lstStyle/>
          <a:p>
            <a:pPr>
              <a:defRPr/>
            </a:pPr>
            <a:r>
              <a:rPr smtClean="0"/>
              <a:t>Specification</a:t>
            </a:r>
            <a:endParaRPr/>
          </a:p>
        </p:txBody>
      </p:sp>
      <p:sp>
        <p:nvSpPr>
          <p:cNvPr id="33795" name="Text Placeholder 2"/>
          <p:cNvSpPr>
            <a:spLocks noGrp="1"/>
          </p:cNvSpPr>
          <p:nvPr>
            <p:ph type="body" idx="1"/>
          </p:nvPr>
        </p:nvSpPr>
        <p:spPr>
          <a:xfrm>
            <a:off x="530225" y="1905000"/>
            <a:ext cx="7772400" cy="441960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sz="2800" dirty="0" smtClean="0"/>
              <a:t> Asp. Net </a:t>
            </a:r>
            <a:r>
              <a:rPr lang="en-US" sz="2800" dirty="0" smtClean="0"/>
              <a:t>Application </a:t>
            </a:r>
            <a:endParaRPr lang="en-US" sz="2800" dirty="0" smtClean="0"/>
          </a:p>
          <a:p>
            <a:pPr>
              <a:buFont typeface="Arial" charset="0"/>
              <a:buChar char="•"/>
            </a:pPr>
            <a:r>
              <a:rPr lang="en-US" sz="2800" dirty="0" smtClean="0"/>
              <a:t> Visual Studio 2010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 Asp DOT. Net 4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 SQL server 2008</a:t>
            </a:r>
          </a:p>
          <a:p>
            <a:pPr>
              <a:buFont typeface="Arial" charset="0"/>
              <a:buChar char="•"/>
            </a:pPr>
            <a:r>
              <a:rPr lang="en-US" sz="2800" dirty="0" smtClean="0"/>
              <a:t> Language- C#, HTML, CSS, JavaScript, </a:t>
            </a:r>
            <a:r>
              <a:rPr lang="en-US" sz="2800" dirty="0" err="1" smtClean="0"/>
              <a:t>JQuery</a:t>
            </a:r>
            <a:r>
              <a:rPr lang="en-US" sz="2800" dirty="0" smtClean="0"/>
              <a:t> and  Ajax</a:t>
            </a:r>
          </a:p>
          <a:p>
            <a:endParaRPr lang="en-US" sz="2800" dirty="0" smtClean="0"/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en-US" b="1" dirty="0" smtClean="0">
                <a:latin typeface="Georgia" pitchFamily="18" charset="0"/>
              </a:rPr>
              <a:t>Query Management</a:t>
            </a:r>
            <a:endParaRPr lang="en-US" b="1" dirty="0">
              <a:latin typeface="Georgia" pitchFamily="18" charset="0"/>
            </a:endParaRPr>
          </a:p>
        </p:txBody>
      </p:sp>
      <p:pic>
        <p:nvPicPr>
          <p:cNvPr id="4" name="Picture 3" descr="thumb_COLOURBOX15150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760" y="2590800"/>
            <a:ext cx="4587240" cy="29817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76250"/>
            <a:ext cx="8229600" cy="742950"/>
          </a:xfrm>
        </p:spPr>
        <p:txBody>
          <a:bodyPr/>
          <a:lstStyle/>
          <a:p>
            <a:pPr algn="ctr"/>
            <a:r>
              <a:rPr lang="en-US" b="1" dirty="0" smtClean="0"/>
              <a:t>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389437"/>
          </a:xfrm>
        </p:spPr>
        <p:txBody>
          <a:bodyPr/>
          <a:lstStyle/>
          <a:p>
            <a:pPr algn="just"/>
            <a:r>
              <a:rPr lang="en-US" sz="1800" b="1" dirty="0" smtClean="0"/>
              <a:t>The Application should be divided into two modules. These are: </a:t>
            </a:r>
            <a:endParaRPr lang="en-US" sz="1800" dirty="0" smtClean="0"/>
          </a:p>
          <a:p>
            <a:pPr algn="just">
              <a:buNone/>
            </a:pPr>
            <a:r>
              <a:rPr lang="en-US" sz="1800" dirty="0" smtClean="0"/>
              <a:t>                   1. Customer Module </a:t>
            </a:r>
          </a:p>
          <a:p>
            <a:pPr algn="just">
              <a:buNone/>
            </a:pPr>
            <a:r>
              <a:rPr lang="en-US" sz="1800" dirty="0" smtClean="0"/>
              <a:t>                   2. Admin Module</a:t>
            </a:r>
          </a:p>
          <a:p>
            <a:pPr algn="just"/>
            <a:r>
              <a:rPr lang="en-US" sz="1800" b="1" u="sng" dirty="0" smtClean="0"/>
              <a:t>Customer’s Module</a:t>
            </a:r>
            <a:r>
              <a:rPr lang="en-US" sz="1800" u="sng" dirty="0" smtClean="0"/>
              <a:t>:</a:t>
            </a:r>
            <a:r>
              <a:rPr lang="en-US" sz="1800" dirty="0" smtClean="0"/>
              <a:t> The Customer’s Module should be designed to provide the following services:</a:t>
            </a:r>
          </a:p>
          <a:p>
            <a:pPr lvl="1" algn="just"/>
            <a:r>
              <a:rPr lang="en-US" sz="1800" b="1" dirty="0" smtClean="0"/>
              <a:t>Posting a Query: </a:t>
            </a:r>
            <a:r>
              <a:rPr lang="en-US" sz="1800" dirty="0" smtClean="0"/>
              <a:t>Customers should be free to post their queries and the system must identify each query with an automatically generated Id/Password for future references.</a:t>
            </a:r>
            <a:endParaRPr lang="en-US" sz="1800" b="1" dirty="0" smtClean="0"/>
          </a:p>
          <a:p>
            <a:pPr lvl="1" algn="just"/>
            <a:r>
              <a:rPr lang="en-US" sz="1800" b="1" dirty="0" smtClean="0"/>
              <a:t>Check Status: </a:t>
            </a:r>
            <a:r>
              <a:rPr lang="en-US" sz="1800" dirty="0" smtClean="0"/>
              <a:t>Customers should be allowed to check the status of their query by using the unique Id provided by the system.</a:t>
            </a:r>
          </a:p>
          <a:p>
            <a:pPr lvl="1" algn="just">
              <a:buNone/>
            </a:pPr>
            <a:endParaRPr lang="en-US" sz="1800" dirty="0" smtClean="0"/>
          </a:p>
          <a:p>
            <a:pPr algn="just"/>
            <a:r>
              <a:rPr lang="en-US" sz="1800" b="1" u="sng" dirty="0" smtClean="0"/>
              <a:t>Admin Module</a:t>
            </a:r>
            <a:r>
              <a:rPr lang="en-US" sz="1800" dirty="0" smtClean="0"/>
              <a:t>: The Admin Module should be designed to provide the following services:</a:t>
            </a:r>
          </a:p>
          <a:p>
            <a:pPr lvl="1" algn="just"/>
            <a:r>
              <a:rPr lang="en-US" sz="1800" b="1" dirty="0" smtClean="0"/>
              <a:t>Review and Classification</a:t>
            </a:r>
            <a:r>
              <a:rPr lang="en-US" sz="1800" dirty="0" smtClean="0"/>
              <a:t>: Admin should review the submitted query, answer them and classify them by Department wise for searching Query Archive.</a:t>
            </a:r>
            <a:endParaRPr lang="en-US" sz="1800" dirty="0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05800" cy="990600"/>
          </a:xfrm>
        </p:spPr>
        <p:txBody>
          <a:bodyPr/>
          <a:lstStyle/>
          <a:p>
            <a:pPr algn="ctr">
              <a:defRPr/>
            </a:pPr>
            <a:r>
              <a:rPr lang="en-US" dirty="0" smtClean="0"/>
              <a:t>Use case Diagram</a:t>
            </a:r>
            <a:endParaRPr lang="en-US" dirty="0"/>
          </a:p>
        </p:txBody>
      </p:sp>
      <p:pic>
        <p:nvPicPr>
          <p:cNvPr id="5" name="Picture 4" descr="Untitl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138237"/>
            <a:ext cx="3997051" cy="56435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990600"/>
          </a:xfrm>
        </p:spPr>
        <p:txBody>
          <a:bodyPr/>
          <a:lstStyle/>
          <a:p>
            <a:pPr algn="ctr">
              <a:defRPr/>
            </a:pPr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/>
          <a:srcRect l="16867" t="18750" r="18272" b="7500"/>
          <a:stretch>
            <a:fillRect/>
          </a:stretch>
        </p:blipFill>
        <p:spPr bwMode="auto">
          <a:xfrm>
            <a:off x="914400" y="1697038"/>
            <a:ext cx="7467600" cy="46275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cover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1143000"/>
          </a:xfrm>
        </p:spPr>
        <p:txBody>
          <a:bodyPr/>
          <a:lstStyle/>
          <a:p>
            <a:pPr algn="ctr">
              <a:defRPr/>
            </a:pPr>
            <a:r>
              <a:rPr lang="en-US" b="1" dirty="0" smtClean="0"/>
              <a:t>Post Query</a:t>
            </a:r>
            <a:endParaRPr lang="en-US" b="1" dirty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2"/>
          <a:srcRect l="16867" t="17500" r="18272" b="5000"/>
          <a:stretch>
            <a:fillRect/>
          </a:stretch>
        </p:blipFill>
        <p:spPr bwMode="auto">
          <a:xfrm>
            <a:off x="990600" y="1371600"/>
            <a:ext cx="7086600" cy="4760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305800" cy="1143000"/>
          </a:xfrm>
        </p:spPr>
        <p:txBody>
          <a:bodyPr/>
          <a:lstStyle/>
          <a:p>
            <a:pPr algn="ctr">
              <a:defRPr/>
            </a:pPr>
            <a:r>
              <a:rPr lang="en-US" b="1" dirty="0" smtClean="0"/>
              <a:t>Check Query Status</a:t>
            </a:r>
            <a:endParaRPr lang="en-US" b="1" dirty="0"/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2"/>
          <a:srcRect l="14056" t="18750" r="14056" b="30000"/>
          <a:stretch>
            <a:fillRect/>
          </a:stretch>
        </p:blipFill>
        <p:spPr bwMode="auto">
          <a:xfrm>
            <a:off x="835557" y="1676400"/>
            <a:ext cx="7525806" cy="396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cover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05800" cy="1143000"/>
          </a:xfrm>
        </p:spPr>
        <p:txBody>
          <a:bodyPr/>
          <a:lstStyle/>
          <a:p>
            <a:pPr algn="ctr">
              <a:defRPr/>
            </a:pPr>
            <a:r>
              <a:rPr lang="en-US" b="1" dirty="0" smtClean="0"/>
              <a:t>Previous Query</a:t>
            </a:r>
            <a:endParaRPr lang="en-US" b="1" dirty="0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/>
          <a:srcRect l="13353" t="18750" r="13353" b="6250"/>
          <a:stretch>
            <a:fillRect/>
          </a:stretch>
        </p:blipFill>
        <p:spPr bwMode="auto">
          <a:xfrm>
            <a:off x="776098" y="1828800"/>
            <a:ext cx="768210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1143000"/>
          </a:xfrm>
        </p:spPr>
        <p:txBody>
          <a:bodyPr/>
          <a:lstStyle/>
          <a:p>
            <a:pPr algn="ctr">
              <a:defRPr/>
            </a:pPr>
            <a:r>
              <a:rPr lang="en-US" b="1" dirty="0" smtClean="0"/>
              <a:t>UML Database Diagram</a:t>
            </a:r>
            <a:endParaRPr lang="en-US" b="1" dirty="0"/>
          </a:p>
        </p:txBody>
      </p:sp>
      <p:pic>
        <p:nvPicPr>
          <p:cNvPr id="40963" name="Picture 4" descr="C:\Users\user\Desktop\intern report picture\Query databas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3" y="1246188"/>
            <a:ext cx="9139237" cy="56118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066800"/>
            <a:ext cx="7772400" cy="1655064"/>
          </a:xfrm>
        </p:spPr>
        <p:txBody>
          <a:bodyPr/>
          <a:lstStyle/>
          <a:p>
            <a:r>
              <a:rPr smtClean="0"/>
              <a:t>            </a:t>
            </a:r>
            <a:r>
              <a:rPr sz="6600" smtClean="0">
                <a:latin typeface="Comic Sans MS" pitchFamily="66" charset="0"/>
              </a:rPr>
              <a:t>Idea Portal</a:t>
            </a:r>
            <a:endParaRPr lang="en-US" sz="6600" dirty="0">
              <a:latin typeface="Comic Sans MS" pitchFamily="66" charset="0"/>
            </a:endParaRPr>
          </a:p>
        </p:txBody>
      </p:sp>
      <p:pic>
        <p:nvPicPr>
          <p:cNvPr id="4" name="Picture 3" descr="where-do-business-ideas-come-from.jpg"/>
          <p:cNvPicPr>
            <a:picLocks noChangeAspect="1"/>
          </p:cNvPicPr>
          <p:nvPr/>
        </p:nvPicPr>
        <p:blipFill>
          <a:blip r:embed="rId2"/>
          <a:srcRect t="21600" b="9600"/>
          <a:stretch>
            <a:fillRect/>
          </a:stretch>
        </p:blipFill>
        <p:spPr>
          <a:xfrm>
            <a:off x="1981200" y="3429000"/>
            <a:ext cx="5080000" cy="2044601"/>
          </a:xfrm>
          <a:prstGeom prst="rect">
            <a:avLst/>
          </a:prstGeom>
          <a:ln w="25400" cmpd="thickThin">
            <a:solidFill>
              <a:schemeClr val="bg1">
                <a:alpha val="64000"/>
              </a:schemeClr>
            </a:solidFill>
            <a:prstDash val="dash"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66751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Key Features:</a:t>
            </a:r>
            <a:endParaRPr lang="en-US" dirty="0"/>
          </a:p>
        </p:txBody>
      </p:sp>
      <p:sp>
        <p:nvSpPr>
          <p:cNvPr id="41987" name="TextBox 2"/>
          <p:cNvSpPr txBox="1">
            <a:spLocks noChangeArrowheads="1"/>
          </p:cNvSpPr>
          <p:nvPr/>
        </p:nvSpPr>
        <p:spPr bwMode="auto">
          <a:xfrm>
            <a:off x="457200" y="1447800"/>
            <a:ext cx="80010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/>
              <a:t> Password Generation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Form validation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More Visual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Search option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Better Storage and management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/>
              <a:t> Secured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3962400"/>
            <a:ext cx="8229600" cy="66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 bIns="0" anchor="b">
            <a:normAutofit fontScale="90000" lnSpcReduction="100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eaLnBrk="0" hangingPunct="0">
              <a:defRPr/>
            </a:pPr>
            <a:r>
              <a:rPr lang="en-US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Specification:</a:t>
            </a:r>
          </a:p>
        </p:txBody>
      </p:sp>
      <p:sp>
        <p:nvSpPr>
          <p:cNvPr id="41989" name="TextBox 4"/>
          <p:cNvSpPr txBox="1">
            <a:spLocks noChangeArrowheads="1"/>
          </p:cNvSpPr>
          <p:nvPr/>
        </p:nvSpPr>
        <p:spPr bwMode="auto">
          <a:xfrm>
            <a:off x="609600" y="4953000"/>
            <a:ext cx="80010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/>
              <a:t>Asp. Net Web </a:t>
            </a:r>
            <a:r>
              <a:rPr lang="en-US" sz="2400" dirty="0" smtClean="0"/>
              <a:t>Application using C#, </a:t>
            </a:r>
            <a:r>
              <a:rPr lang="en-US" sz="2400" dirty="0"/>
              <a:t>GRID </a:t>
            </a:r>
            <a:r>
              <a:rPr lang="en-US" sz="2400" dirty="0" smtClean="0"/>
              <a:t>View highlight and Password </a:t>
            </a:r>
            <a:r>
              <a:rPr lang="en-US" sz="2400" dirty="0"/>
              <a:t>generation </a:t>
            </a:r>
            <a:r>
              <a:rPr lang="en-US" sz="2400" dirty="0" smtClean="0"/>
              <a:t>function.</a:t>
            </a:r>
            <a:endParaRPr lang="en-US" sz="2400" dirty="0"/>
          </a:p>
        </p:txBody>
      </p:sp>
    </p:spTree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0"/>
            <a:ext cx="8305800" cy="1143000"/>
          </a:xfrm>
        </p:spPr>
        <p:txBody>
          <a:bodyPr/>
          <a:lstStyle/>
          <a:p>
            <a:pPr algn="ctr"/>
            <a:r>
              <a:rPr lang="en-US" b="1" dirty="0" smtClean="0">
                <a:latin typeface="Algerian" pitchFamily="82" charset="0"/>
              </a:rPr>
              <a:t>Thanks All</a:t>
            </a:r>
            <a:endParaRPr lang="en-US" b="1" dirty="0">
              <a:latin typeface="Algerian" pitchFamily="82" charset="0"/>
            </a:endParaRPr>
          </a:p>
        </p:txBody>
      </p:sp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533400"/>
            <a:ext cx="7772400" cy="1362456"/>
          </a:xfrm>
        </p:spPr>
        <p:txBody>
          <a:bodyPr/>
          <a:lstStyle/>
          <a:p>
            <a:pPr algn="ctr">
              <a:defRPr/>
            </a:pPr>
            <a:r>
              <a:rPr smtClean="0"/>
              <a:t>   Phases of Idea Portal</a:t>
            </a:r>
            <a:endParaRPr/>
          </a:p>
        </p:txBody>
      </p:sp>
      <p:grpSp>
        <p:nvGrpSpPr>
          <p:cNvPr id="8195" name="Group 2"/>
          <p:cNvGrpSpPr>
            <a:grpSpLocks noGrp="1"/>
          </p:cNvGrpSpPr>
          <p:nvPr>
            <p:ph type="body" idx="1"/>
          </p:nvPr>
        </p:nvGrpSpPr>
        <p:grpSpPr bwMode="auto">
          <a:xfrm>
            <a:off x="609600" y="2705100"/>
            <a:ext cx="7772400" cy="2171700"/>
            <a:chOff x="547045" y="3962404"/>
            <a:chExt cx="8153403" cy="2362200"/>
          </a:xfrm>
        </p:grpSpPr>
        <p:grpSp>
          <p:nvGrpSpPr>
            <p:cNvPr id="8196" name="Group 46"/>
            <p:cNvGrpSpPr>
              <a:grpSpLocks/>
            </p:cNvGrpSpPr>
            <p:nvPr/>
          </p:nvGrpSpPr>
          <p:grpSpPr bwMode="auto">
            <a:xfrm>
              <a:off x="547045" y="3962404"/>
              <a:ext cx="8153403" cy="2362200"/>
              <a:chOff x="914400" y="3940175"/>
              <a:chExt cx="7029450" cy="2003425"/>
            </a:xfrm>
          </p:grpSpPr>
          <p:sp>
            <p:nvSpPr>
              <p:cNvPr id="8199" name="Oval 44"/>
              <p:cNvSpPr>
                <a:spLocks noChangeArrowheads="1"/>
              </p:cNvSpPr>
              <p:nvPr/>
            </p:nvSpPr>
            <p:spPr bwMode="gray">
              <a:xfrm>
                <a:off x="5935663" y="3946525"/>
                <a:ext cx="1985962" cy="199390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669900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00" name="Oval 45"/>
              <p:cNvSpPr>
                <a:spLocks noChangeArrowheads="1"/>
              </p:cNvSpPr>
              <p:nvPr/>
            </p:nvSpPr>
            <p:spPr bwMode="gray">
              <a:xfrm>
                <a:off x="5957888" y="3949700"/>
                <a:ext cx="1985962" cy="1993900"/>
              </a:xfrm>
              <a:prstGeom prst="ellipse">
                <a:avLst/>
              </a:prstGeom>
              <a:gradFill rotWithShape="1">
                <a:gsLst>
                  <a:gs pos="0">
                    <a:srgbClr val="669900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01" name="Oval 46"/>
              <p:cNvSpPr>
                <a:spLocks noChangeArrowheads="1"/>
              </p:cNvSpPr>
              <p:nvPr/>
            </p:nvSpPr>
            <p:spPr bwMode="gray">
              <a:xfrm>
                <a:off x="6075363" y="4076700"/>
                <a:ext cx="1725612" cy="1733550"/>
              </a:xfrm>
              <a:prstGeom prst="ellipse">
                <a:avLst/>
              </a:prstGeom>
              <a:gradFill rotWithShape="1">
                <a:gsLst>
                  <a:gs pos="0">
                    <a:srgbClr val="375300"/>
                  </a:gs>
                  <a:gs pos="50000">
                    <a:srgbClr val="669900"/>
                  </a:gs>
                  <a:gs pos="100000">
                    <a:srgbClr val="375300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02" name="Oval 47"/>
              <p:cNvSpPr>
                <a:spLocks noChangeArrowheads="1"/>
              </p:cNvSpPr>
              <p:nvPr/>
            </p:nvSpPr>
            <p:spPr bwMode="gray">
              <a:xfrm>
                <a:off x="6103938" y="4133850"/>
                <a:ext cx="1727200" cy="1733550"/>
              </a:xfrm>
              <a:prstGeom prst="ellipse">
                <a:avLst/>
              </a:prstGeom>
              <a:gradFill rotWithShape="1">
                <a:gsLst>
                  <a:gs pos="0">
                    <a:srgbClr val="82A261"/>
                  </a:gs>
                  <a:gs pos="100000">
                    <a:srgbClr val="CCFF99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03" name="Oval 48"/>
              <p:cNvSpPr>
                <a:spLocks noChangeArrowheads="1"/>
              </p:cNvSpPr>
              <p:nvPr/>
            </p:nvSpPr>
            <p:spPr bwMode="gray">
              <a:xfrm>
                <a:off x="6167438" y="4162425"/>
                <a:ext cx="1555750" cy="1560513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04" name="Oval 49"/>
              <p:cNvSpPr>
                <a:spLocks noChangeArrowheads="1"/>
              </p:cNvSpPr>
              <p:nvPr/>
            </p:nvSpPr>
            <p:spPr bwMode="gray">
              <a:xfrm>
                <a:off x="914400" y="3940175"/>
                <a:ext cx="1985963" cy="199390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4EA7EA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05" name="Oval 50"/>
              <p:cNvSpPr>
                <a:spLocks noChangeArrowheads="1"/>
              </p:cNvSpPr>
              <p:nvPr/>
            </p:nvSpPr>
            <p:spPr bwMode="gray">
              <a:xfrm>
                <a:off x="914400" y="3940175"/>
                <a:ext cx="1985963" cy="1993900"/>
              </a:xfrm>
              <a:prstGeom prst="ellipse">
                <a:avLst/>
              </a:prstGeom>
              <a:gradFill rotWithShape="1">
                <a:gsLst>
                  <a:gs pos="0">
                    <a:srgbClr val="4EA7EA">
                      <a:alpha val="32001"/>
                    </a:srgbClr>
                  </a:gs>
                  <a:gs pos="100000">
                    <a:srgbClr val="000000">
                      <a:alpha val="89998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06" name="Oval 51"/>
              <p:cNvSpPr>
                <a:spLocks noChangeArrowheads="1"/>
              </p:cNvSpPr>
              <p:nvPr/>
            </p:nvSpPr>
            <p:spPr bwMode="gray">
              <a:xfrm>
                <a:off x="1044575" y="4070350"/>
                <a:ext cx="1725613" cy="1733550"/>
              </a:xfrm>
              <a:prstGeom prst="ellipse">
                <a:avLst/>
              </a:prstGeom>
              <a:gradFill rotWithShape="1">
                <a:gsLst>
                  <a:gs pos="0">
                    <a:srgbClr val="2A5A7F"/>
                  </a:gs>
                  <a:gs pos="50000">
                    <a:srgbClr val="4EA7EA"/>
                  </a:gs>
                  <a:gs pos="100000">
                    <a:srgbClr val="2A5A7F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07" name="Oval 52"/>
              <p:cNvSpPr>
                <a:spLocks noChangeArrowheads="1"/>
              </p:cNvSpPr>
              <p:nvPr/>
            </p:nvSpPr>
            <p:spPr bwMode="gray">
              <a:xfrm>
                <a:off x="1046163" y="4073525"/>
                <a:ext cx="1725612" cy="1733550"/>
              </a:xfrm>
              <a:prstGeom prst="ellipse">
                <a:avLst/>
              </a:prstGeom>
              <a:gradFill rotWithShape="1">
                <a:gsLst>
                  <a:gs pos="0">
                    <a:srgbClr val="326A95"/>
                  </a:gs>
                  <a:gs pos="100000">
                    <a:srgbClr val="4EA7EA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08" name="Oval 53"/>
              <p:cNvSpPr>
                <a:spLocks noChangeArrowheads="1"/>
              </p:cNvSpPr>
              <p:nvPr/>
            </p:nvSpPr>
            <p:spPr bwMode="gray">
              <a:xfrm>
                <a:off x="1130300" y="4157663"/>
                <a:ext cx="1554163" cy="1560512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grpSp>
            <p:nvGrpSpPr>
              <p:cNvPr id="8209" name="Group 54"/>
              <p:cNvGrpSpPr>
                <a:grpSpLocks/>
              </p:cNvGrpSpPr>
              <p:nvPr/>
            </p:nvGrpSpPr>
            <p:grpSpPr bwMode="auto">
              <a:xfrm>
                <a:off x="1155700" y="4179888"/>
                <a:ext cx="1503363" cy="1511300"/>
                <a:chOff x="4166" y="1706"/>
                <a:chExt cx="1252" cy="1252"/>
              </a:xfrm>
            </p:grpSpPr>
            <p:sp>
              <p:nvSpPr>
                <p:cNvPr id="8232" name="Oval 55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33" name="Oval 56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34" name="Oval 57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35" name="Oval 58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</p:grpSp>
          <p:sp>
            <p:nvSpPr>
              <p:cNvPr id="8210" name="Oval 59"/>
              <p:cNvSpPr>
                <a:spLocks noChangeArrowheads="1"/>
              </p:cNvSpPr>
              <p:nvPr/>
            </p:nvSpPr>
            <p:spPr bwMode="gray">
              <a:xfrm>
                <a:off x="3430588" y="3946525"/>
                <a:ext cx="1985962" cy="199390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50000">
                    <a:srgbClr val="0080A2"/>
                  </a:gs>
                  <a:gs pos="100000">
                    <a:srgbClr val="FFFFFF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11" name="Oval 60"/>
              <p:cNvSpPr>
                <a:spLocks noChangeArrowheads="1"/>
              </p:cNvSpPr>
              <p:nvPr/>
            </p:nvSpPr>
            <p:spPr bwMode="gray">
              <a:xfrm>
                <a:off x="3430588" y="3946525"/>
                <a:ext cx="1985962" cy="1993900"/>
              </a:xfrm>
              <a:prstGeom prst="ellipse">
                <a:avLst/>
              </a:prstGeom>
              <a:gradFill rotWithShape="1">
                <a:gsLst>
                  <a:gs pos="0">
                    <a:srgbClr val="0080A2">
                      <a:alpha val="32001"/>
                    </a:srgbClr>
                  </a:gs>
                  <a:gs pos="100000">
                    <a:srgbClr val="003B4B"/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12" name="Oval 61"/>
              <p:cNvSpPr>
                <a:spLocks noChangeArrowheads="1"/>
              </p:cNvSpPr>
              <p:nvPr/>
            </p:nvSpPr>
            <p:spPr bwMode="gray">
              <a:xfrm>
                <a:off x="3560763" y="4076700"/>
                <a:ext cx="1725612" cy="1733550"/>
              </a:xfrm>
              <a:prstGeom prst="ellipse">
                <a:avLst/>
              </a:prstGeom>
              <a:gradFill rotWithShape="1">
                <a:gsLst>
                  <a:gs pos="0">
                    <a:srgbClr val="004558"/>
                  </a:gs>
                  <a:gs pos="50000">
                    <a:srgbClr val="0080A2"/>
                  </a:gs>
                  <a:gs pos="100000">
                    <a:srgbClr val="004558"/>
                  </a:gs>
                </a:gsLst>
                <a:lin ang="189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13" name="Oval 62"/>
              <p:cNvSpPr>
                <a:spLocks noChangeArrowheads="1"/>
              </p:cNvSpPr>
              <p:nvPr/>
            </p:nvSpPr>
            <p:spPr bwMode="gray">
              <a:xfrm>
                <a:off x="3562350" y="4079875"/>
                <a:ext cx="1725613" cy="1733550"/>
              </a:xfrm>
              <a:prstGeom prst="ellipse">
                <a:avLst/>
              </a:prstGeom>
              <a:gradFill rotWithShape="1">
                <a:gsLst>
                  <a:gs pos="0">
                    <a:srgbClr val="005167"/>
                  </a:gs>
                  <a:gs pos="100000">
                    <a:srgbClr val="0080A2">
                      <a:alpha val="0"/>
                    </a:srgbClr>
                  </a:gs>
                </a:gsLst>
                <a:lin ang="2700000" scaled="1"/>
              </a:gra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sp>
            <p:nvSpPr>
              <p:cNvPr id="8214" name="Oval 63"/>
              <p:cNvSpPr>
                <a:spLocks noChangeArrowheads="1"/>
              </p:cNvSpPr>
              <p:nvPr/>
            </p:nvSpPr>
            <p:spPr bwMode="gray">
              <a:xfrm>
                <a:off x="3646488" y="4162425"/>
                <a:ext cx="1554162" cy="1560513"/>
              </a:xfrm>
              <a:prstGeom prst="ellipse">
                <a:avLst/>
              </a:prstGeom>
              <a:solidFill>
                <a:srgbClr val="333333"/>
              </a:solidFill>
              <a:ln w="38100" algn="ctr">
                <a:noFill/>
                <a:round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endParaRPr lang="en-US">
                  <a:latin typeface="Constantia" pitchFamily="18" charset="0"/>
                </a:endParaRPr>
              </a:p>
            </p:txBody>
          </p:sp>
          <p:grpSp>
            <p:nvGrpSpPr>
              <p:cNvPr id="8215" name="Group 64"/>
              <p:cNvGrpSpPr>
                <a:grpSpLocks/>
              </p:cNvGrpSpPr>
              <p:nvPr/>
            </p:nvGrpSpPr>
            <p:grpSpPr bwMode="auto">
              <a:xfrm>
                <a:off x="3671888" y="4179888"/>
                <a:ext cx="1503362" cy="1511300"/>
                <a:chOff x="4166" y="1706"/>
                <a:chExt cx="1252" cy="1252"/>
              </a:xfrm>
            </p:grpSpPr>
            <p:sp>
              <p:nvSpPr>
                <p:cNvPr id="8228" name="Oval 65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29" name="Oval 66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30" name="Oval 67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31" name="Oval 68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</p:grpSp>
          <p:grpSp>
            <p:nvGrpSpPr>
              <p:cNvPr id="8216" name="Group 69"/>
              <p:cNvGrpSpPr>
                <a:grpSpLocks/>
              </p:cNvGrpSpPr>
              <p:nvPr/>
            </p:nvGrpSpPr>
            <p:grpSpPr bwMode="auto">
              <a:xfrm>
                <a:off x="6181725" y="4192588"/>
                <a:ext cx="1504950" cy="1511300"/>
                <a:chOff x="4166" y="1706"/>
                <a:chExt cx="1252" cy="1252"/>
              </a:xfrm>
            </p:grpSpPr>
            <p:sp>
              <p:nvSpPr>
                <p:cNvPr id="8224" name="Oval 70"/>
                <p:cNvSpPr>
                  <a:spLocks noChangeArrowheads="1"/>
                </p:cNvSpPr>
                <p:nvPr/>
              </p:nvSpPr>
              <p:spPr bwMode="gray">
                <a:xfrm>
                  <a:off x="4166" y="1706"/>
                  <a:ext cx="1252" cy="125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25" name="Oval 71"/>
                <p:cNvSpPr>
                  <a:spLocks noChangeArrowheads="1"/>
                </p:cNvSpPr>
                <p:nvPr/>
              </p:nvSpPr>
              <p:spPr bwMode="gray">
                <a:xfrm>
                  <a:off x="4182" y="1713"/>
                  <a:ext cx="1222" cy="1221"/>
                </a:xfrm>
                <a:prstGeom prst="ellipse">
                  <a:avLst/>
                </a:prstGeom>
                <a:solidFill>
                  <a:srgbClr val="CCFF99">
                    <a:alpha val="12941"/>
                  </a:srgbClr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26" name="Oval 72"/>
                <p:cNvSpPr>
                  <a:spLocks noChangeArrowheads="1"/>
                </p:cNvSpPr>
                <p:nvPr/>
              </p:nvSpPr>
              <p:spPr bwMode="gray">
                <a:xfrm>
                  <a:off x="4195" y="1725"/>
                  <a:ext cx="1162" cy="1141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BBCAAC"/>
                    </a:gs>
                    <a:gs pos="100000">
                      <a:srgbClr val="ECFFD9">
                        <a:alpha val="48000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27" name="Oval 73"/>
                <p:cNvSpPr>
                  <a:spLocks noChangeArrowheads="1"/>
                </p:cNvSpPr>
                <p:nvPr/>
              </p:nvSpPr>
              <p:spPr bwMode="gray">
                <a:xfrm>
                  <a:off x="4263" y="1757"/>
                  <a:ext cx="1033" cy="92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</p:grpSp>
          <p:sp>
            <p:nvSpPr>
              <p:cNvPr id="8217" name="Text Box 77"/>
              <p:cNvSpPr txBox="1">
                <a:spLocks noChangeArrowheads="1"/>
              </p:cNvSpPr>
              <p:nvPr/>
            </p:nvSpPr>
            <p:spPr bwMode="gray">
              <a:xfrm>
                <a:off x="1192938" y="4542425"/>
                <a:ext cx="1447239" cy="5678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lIns="91422" tIns="45711" rIns="91422" bIns="45711">
                <a:spAutoFit/>
              </a:bodyPr>
              <a:lstStyle/>
              <a:p>
                <a:pPr algn="ctr" eaLnBrk="0" hangingPunct="0"/>
                <a:r>
                  <a:rPr lang="en-US" altLang="zh-CN" sz="1700" b="1">
                    <a:solidFill>
                      <a:srgbClr val="000000"/>
                    </a:solidFill>
                    <a:latin typeface="Constantia" pitchFamily="18" charset="0"/>
                  </a:rPr>
                  <a:t>IDEA </a:t>
                </a:r>
              </a:p>
              <a:p>
                <a:pPr algn="ctr" eaLnBrk="0" hangingPunct="0"/>
                <a:r>
                  <a:rPr lang="en-US" altLang="zh-CN" sz="1700" b="1">
                    <a:solidFill>
                      <a:srgbClr val="000000"/>
                    </a:solidFill>
                    <a:latin typeface="Constantia" pitchFamily="18" charset="0"/>
                  </a:rPr>
                  <a:t>Submission</a:t>
                </a:r>
              </a:p>
            </p:txBody>
          </p:sp>
          <p:grpSp>
            <p:nvGrpSpPr>
              <p:cNvPr id="8218" name="Group 121"/>
              <p:cNvGrpSpPr>
                <a:grpSpLocks/>
              </p:cNvGrpSpPr>
              <p:nvPr/>
            </p:nvGrpSpPr>
            <p:grpSpPr bwMode="auto">
              <a:xfrm>
                <a:off x="2998788" y="4732338"/>
                <a:ext cx="344487" cy="431800"/>
                <a:chOff x="1930" y="1616"/>
                <a:chExt cx="270" cy="335"/>
              </a:xfrm>
            </p:grpSpPr>
            <p:sp>
              <p:nvSpPr>
                <p:cNvPr id="8222" name="AutoShape 42"/>
                <p:cNvSpPr>
                  <a:spLocks noChangeArrowheads="1"/>
                </p:cNvSpPr>
                <p:nvPr/>
              </p:nvSpPr>
              <p:spPr bwMode="gray">
                <a:xfrm>
                  <a:off x="2018" y="1616"/>
                  <a:ext cx="182" cy="335"/>
                </a:xfrm>
                <a:prstGeom prst="chevron">
                  <a:avLst>
                    <a:gd name="adj" fmla="val 74403"/>
                  </a:avLst>
                </a:prstGeom>
                <a:solidFill>
                  <a:srgbClr val="0080A2">
                    <a:alpha val="61960"/>
                  </a:srgbClr>
                </a:solidFill>
                <a:ln w="0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32" name="AutoShape 120"/>
                <p:cNvSpPr>
                  <a:spLocks noChangeArrowheads="1"/>
                </p:cNvSpPr>
                <p:nvPr/>
              </p:nvSpPr>
              <p:spPr bwMode="gray">
                <a:xfrm>
                  <a:off x="1930" y="1616"/>
                  <a:ext cx="182" cy="335"/>
                </a:xfrm>
                <a:prstGeom prst="chevron">
                  <a:avLst>
                    <a:gd name="adj" fmla="val 74403"/>
                  </a:avLst>
                </a:prstGeom>
                <a:solidFill>
                  <a:schemeClr val="accent1">
                    <a:lumMod val="50000"/>
                    <a:alpha val="61960"/>
                  </a:schemeClr>
                </a:solidFill>
                <a:ln w="0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Constantia" pitchFamily="18" charset="0"/>
                  </a:endParaRPr>
                </a:p>
              </p:txBody>
            </p:sp>
          </p:grpSp>
          <p:grpSp>
            <p:nvGrpSpPr>
              <p:cNvPr id="8219" name="Group 122"/>
              <p:cNvGrpSpPr>
                <a:grpSpLocks/>
              </p:cNvGrpSpPr>
              <p:nvPr/>
            </p:nvGrpSpPr>
            <p:grpSpPr bwMode="auto">
              <a:xfrm>
                <a:off x="5519738" y="4732338"/>
                <a:ext cx="344487" cy="431800"/>
                <a:chOff x="1930" y="1616"/>
                <a:chExt cx="270" cy="335"/>
              </a:xfrm>
            </p:grpSpPr>
            <p:sp>
              <p:nvSpPr>
                <p:cNvPr id="8220" name="AutoShape 123"/>
                <p:cNvSpPr>
                  <a:spLocks noChangeArrowheads="1"/>
                </p:cNvSpPr>
                <p:nvPr/>
              </p:nvSpPr>
              <p:spPr bwMode="gray">
                <a:xfrm>
                  <a:off x="2018" y="1616"/>
                  <a:ext cx="182" cy="335"/>
                </a:xfrm>
                <a:prstGeom prst="chevron">
                  <a:avLst>
                    <a:gd name="adj" fmla="val 74403"/>
                  </a:avLst>
                </a:prstGeom>
                <a:solidFill>
                  <a:srgbClr val="93C052">
                    <a:alpha val="61960"/>
                  </a:srgbClr>
                </a:solidFill>
                <a:ln w="0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  <p:sp>
              <p:nvSpPr>
                <p:cNvPr id="8221" name="AutoShape 124"/>
                <p:cNvSpPr>
                  <a:spLocks noChangeArrowheads="1"/>
                </p:cNvSpPr>
                <p:nvPr/>
              </p:nvSpPr>
              <p:spPr bwMode="gray">
                <a:xfrm>
                  <a:off x="1930" y="1616"/>
                  <a:ext cx="182" cy="335"/>
                </a:xfrm>
                <a:prstGeom prst="chevron">
                  <a:avLst>
                    <a:gd name="adj" fmla="val 74403"/>
                  </a:avLst>
                </a:prstGeom>
                <a:solidFill>
                  <a:srgbClr val="93C052">
                    <a:alpha val="61960"/>
                  </a:srgbClr>
                </a:solidFill>
                <a:ln w="0" algn="ctr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latin typeface="Constantia" pitchFamily="18" charset="0"/>
                  </a:endParaRPr>
                </a:p>
              </p:txBody>
            </p:sp>
          </p:grpSp>
        </p:grpSp>
        <p:sp>
          <p:nvSpPr>
            <p:cNvPr id="8197" name="Text Box 77"/>
            <p:cNvSpPr txBox="1">
              <a:spLocks noChangeArrowheads="1"/>
            </p:cNvSpPr>
            <p:nvPr/>
          </p:nvSpPr>
          <p:spPr bwMode="gray">
            <a:xfrm>
              <a:off x="3827726" y="4648229"/>
              <a:ext cx="1678642" cy="109618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1422" tIns="45711" rIns="91422" bIns="45711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rgbClr val="000000"/>
                  </a:solidFill>
                  <a:latin typeface="Constantia" pitchFamily="18" charset="0"/>
                </a:rPr>
                <a:t>IDEA </a:t>
              </a:r>
            </a:p>
            <a:p>
              <a:pPr algn="ctr" eaLnBrk="0" hangingPunct="0"/>
              <a:r>
                <a:rPr lang="en-US" altLang="zh-CN" sz="1600" b="1">
                  <a:solidFill>
                    <a:srgbClr val="000000"/>
                  </a:solidFill>
                  <a:latin typeface="Constantia" pitchFamily="18" charset="0"/>
                </a:rPr>
                <a:t>Evaluation</a:t>
              </a:r>
            </a:p>
            <a:p>
              <a:pPr algn="ctr" eaLnBrk="0" hangingPunct="0"/>
              <a:r>
                <a:rPr lang="en-US" altLang="zh-CN" sz="1600" b="1">
                  <a:solidFill>
                    <a:srgbClr val="000000"/>
                  </a:solidFill>
                  <a:latin typeface="Constantia" pitchFamily="18" charset="0"/>
                </a:rPr>
                <a:t>&amp; Feedback</a:t>
              </a:r>
            </a:p>
          </p:txBody>
        </p:sp>
        <p:sp>
          <p:nvSpPr>
            <p:cNvPr id="8198" name="Text Box 77"/>
            <p:cNvSpPr txBox="1">
              <a:spLocks noChangeArrowheads="1"/>
            </p:cNvSpPr>
            <p:nvPr/>
          </p:nvSpPr>
          <p:spPr bwMode="gray">
            <a:xfrm>
              <a:off x="6625462" y="4706200"/>
              <a:ext cx="1901036" cy="77138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lIns="91422" tIns="45711" rIns="91422" bIns="45711">
              <a:spAutoFit/>
            </a:bodyPr>
            <a:lstStyle/>
            <a:p>
              <a:pPr algn="ctr" eaLnBrk="0" hangingPunct="0"/>
              <a:r>
                <a:rPr lang="en-US" altLang="zh-CN" sz="1600" b="1">
                  <a:solidFill>
                    <a:srgbClr val="000000"/>
                  </a:solidFill>
                  <a:latin typeface="Constantia" pitchFamily="18" charset="0"/>
                </a:rPr>
                <a:t>IDEA </a:t>
              </a:r>
            </a:p>
            <a:p>
              <a:pPr algn="ctr" eaLnBrk="0" hangingPunct="0"/>
              <a:r>
                <a:rPr lang="en-US" altLang="zh-CN" sz="1600" b="1">
                  <a:solidFill>
                    <a:srgbClr val="000000"/>
                  </a:solidFill>
                  <a:latin typeface="Constantia" pitchFamily="18" charset="0"/>
                </a:rPr>
                <a:t>Implementation</a:t>
              </a:r>
            </a:p>
          </p:txBody>
        </p:sp>
      </p:grp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9600"/>
            <a:ext cx="7467600" cy="9144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smtClean="0"/>
              <a:t>Proposed Model</a:t>
            </a:r>
            <a:endParaRPr/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2"/>
          <a:srcRect l="33031" t="31250" r="18272" b="16251"/>
          <a:stretch>
            <a:fillRect/>
          </a:stretch>
        </p:blipFill>
        <p:spPr bwMode="auto">
          <a:xfrm>
            <a:off x="685800" y="2209800"/>
            <a:ext cx="78359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7772400" cy="969264"/>
          </a:xfrm>
        </p:spPr>
        <p:txBody>
          <a:bodyPr/>
          <a:lstStyle/>
          <a:p>
            <a:pPr algn="ctr"/>
            <a:r>
              <a:rPr smtClean="0"/>
              <a:t>Requirements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328" t="28750" r="16867" b="16250"/>
          <a:stretch>
            <a:fillRect/>
          </a:stretch>
        </p:blipFill>
        <p:spPr bwMode="auto">
          <a:xfrm>
            <a:off x="1219200" y="1752600"/>
            <a:ext cx="676646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850392"/>
          </a:xfrm>
        </p:spPr>
        <p:txBody>
          <a:bodyPr/>
          <a:lstStyle/>
          <a:p>
            <a:pPr algn="ctr"/>
            <a:r>
              <a:rPr smtClean="0"/>
              <a:t>Use Case Diagram</a:t>
            </a:r>
            <a:endParaRPr lang="en-US" dirty="0"/>
          </a:p>
        </p:txBody>
      </p:sp>
      <p:pic>
        <p:nvPicPr>
          <p:cNvPr id="5" name="Picture 4" descr="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74670"/>
            <a:ext cx="4419600" cy="551402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37744"/>
            <a:ext cx="8839200" cy="1057656"/>
          </a:xfrm>
        </p:spPr>
        <p:txBody>
          <a:bodyPr/>
          <a:lstStyle/>
          <a:p>
            <a:pPr algn="ctr">
              <a:defRPr/>
            </a:pPr>
            <a:r>
              <a:rPr sz="4800" smtClean="0"/>
              <a:t>Authentication and Authorization</a:t>
            </a:r>
            <a:endParaRPr sz="4800"/>
          </a:p>
        </p:txBody>
      </p:sp>
      <p:pic>
        <p:nvPicPr>
          <p:cNvPr id="13315" name="Picture 3" descr="IdeaRole.png"/>
          <p:cNvPicPr>
            <a:picLocks noChangeAspect="1"/>
          </p:cNvPicPr>
          <p:nvPr/>
        </p:nvPicPr>
        <p:blipFill>
          <a:blip r:embed="rId2"/>
          <a:srcRect l="1018" t="3349" r="1018" b="3349"/>
          <a:stretch>
            <a:fillRect/>
          </a:stretch>
        </p:blipFill>
        <p:spPr bwMode="auto">
          <a:xfrm>
            <a:off x="685800" y="1625600"/>
            <a:ext cx="78486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1175</TotalTime>
  <Words>445</Words>
  <Application>Microsoft Office PowerPoint</Application>
  <PresentationFormat>On-screen Show (4:3)</PresentationFormat>
  <Paragraphs>106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Flow</vt:lpstr>
      <vt:lpstr>Internship Presentation CSE-498</vt:lpstr>
      <vt:lpstr>Slide 2</vt:lpstr>
      <vt:lpstr>Idea Portal and  Query Management Application</vt:lpstr>
      <vt:lpstr>            Idea Portal</vt:lpstr>
      <vt:lpstr>   Phases of Idea Portal</vt:lpstr>
      <vt:lpstr>Proposed Model</vt:lpstr>
      <vt:lpstr>Requirements</vt:lpstr>
      <vt:lpstr>Use Case Diagram</vt:lpstr>
      <vt:lpstr>Authentication and Authorization</vt:lpstr>
      <vt:lpstr>User</vt:lpstr>
      <vt:lpstr>Front Page</vt:lpstr>
      <vt:lpstr>Homepage</vt:lpstr>
      <vt:lpstr>Idea Submit Page</vt:lpstr>
      <vt:lpstr>Upload Idea</vt:lpstr>
      <vt:lpstr>Recent Idea</vt:lpstr>
      <vt:lpstr>Idea in action</vt:lpstr>
      <vt:lpstr>Top Idea</vt:lpstr>
      <vt:lpstr>Gallery</vt:lpstr>
      <vt:lpstr>Voting for best Idea</vt:lpstr>
      <vt:lpstr> Evaluator </vt:lpstr>
      <vt:lpstr> Evaluate Idea Page </vt:lpstr>
      <vt:lpstr>Evaluated Idea</vt:lpstr>
      <vt:lpstr>Datewise Submitted Idea</vt:lpstr>
      <vt:lpstr>Admin</vt:lpstr>
      <vt:lpstr>Admin Home Menu</vt:lpstr>
      <vt:lpstr>Dtabase tables</vt:lpstr>
      <vt:lpstr>Export Data</vt:lpstr>
      <vt:lpstr>Set Idea Status</vt:lpstr>
      <vt:lpstr>Change Access Role</vt:lpstr>
      <vt:lpstr>UML Database diagram</vt:lpstr>
      <vt:lpstr>Specification</vt:lpstr>
      <vt:lpstr>Query Management</vt:lpstr>
      <vt:lpstr>Requirements</vt:lpstr>
      <vt:lpstr>Use case Diagram</vt:lpstr>
      <vt:lpstr>Home Page</vt:lpstr>
      <vt:lpstr>Post Query</vt:lpstr>
      <vt:lpstr>Check Query Status</vt:lpstr>
      <vt:lpstr>Previous Query</vt:lpstr>
      <vt:lpstr>UML Database Diagram</vt:lpstr>
      <vt:lpstr>Key Features:</vt:lpstr>
      <vt:lpstr>Thanks All</vt:lpstr>
    </vt:vector>
  </TitlesOfParts>
  <Company>Grameenphone IT Ltd.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Grameenphone</dc:title>
  <dc:creator>minhaz.uddin</dc:creator>
  <cp:lastModifiedBy>user</cp:lastModifiedBy>
  <cp:revision>105</cp:revision>
  <dcterms:created xsi:type="dcterms:W3CDTF">2012-12-02T02:50:40Z</dcterms:created>
  <dcterms:modified xsi:type="dcterms:W3CDTF">2013-02-27T04:24:30Z</dcterms:modified>
</cp:coreProperties>
</file>